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83" r:id="rId2"/>
    <p:sldId id="637" r:id="rId3"/>
    <p:sldId id="604" r:id="rId4"/>
    <p:sldId id="353" r:id="rId5"/>
    <p:sldId id="365" r:id="rId6"/>
    <p:sldId id="364" r:id="rId7"/>
    <p:sldId id="366" r:id="rId8"/>
    <p:sldId id="359" r:id="rId9"/>
    <p:sldId id="367" r:id="rId10"/>
    <p:sldId id="360" r:id="rId11"/>
    <p:sldId id="361" r:id="rId12"/>
    <p:sldId id="362" r:id="rId13"/>
    <p:sldId id="368" r:id="rId14"/>
    <p:sldId id="354" r:id="rId15"/>
    <p:sldId id="357" r:id="rId16"/>
    <p:sldId id="355" r:id="rId17"/>
    <p:sldId id="371" r:id="rId18"/>
    <p:sldId id="372" r:id="rId19"/>
    <p:sldId id="373" r:id="rId20"/>
    <p:sldId id="375" r:id="rId21"/>
    <p:sldId id="374" r:id="rId22"/>
    <p:sldId id="376" r:id="rId23"/>
    <p:sldId id="378" r:id="rId24"/>
    <p:sldId id="377" r:id="rId25"/>
    <p:sldId id="379" r:id="rId26"/>
    <p:sldId id="638" r:id="rId27"/>
    <p:sldId id="381" r:id="rId28"/>
    <p:sldId id="380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3" r:id="rId40"/>
    <p:sldId id="392" r:id="rId41"/>
    <p:sldId id="394" r:id="rId42"/>
    <p:sldId id="395" r:id="rId43"/>
    <p:sldId id="396" r:id="rId44"/>
    <p:sldId id="397" r:id="rId45"/>
    <p:sldId id="398" r:id="rId46"/>
    <p:sldId id="400" r:id="rId47"/>
    <p:sldId id="402" r:id="rId48"/>
    <p:sldId id="403" r:id="rId49"/>
    <p:sldId id="404" r:id="rId50"/>
    <p:sldId id="405" r:id="rId51"/>
    <p:sldId id="406" r:id="rId52"/>
    <p:sldId id="639" r:id="rId53"/>
    <p:sldId id="408" r:id="rId54"/>
    <p:sldId id="407" r:id="rId55"/>
    <p:sldId id="411" r:id="rId56"/>
    <p:sldId id="409" r:id="rId57"/>
    <p:sldId id="412" r:id="rId58"/>
    <p:sldId id="413" r:id="rId59"/>
    <p:sldId id="414" r:id="rId60"/>
    <p:sldId id="416" r:id="rId61"/>
    <p:sldId id="410" r:id="rId62"/>
    <p:sldId id="417" r:id="rId63"/>
    <p:sldId id="640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6" r:id="rId72"/>
    <p:sldId id="425" r:id="rId73"/>
    <p:sldId id="603" r:id="rId74"/>
  </p:sldIdLst>
  <p:sldSz cx="12192000" cy="6858000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mbria" panose="02040503050406030204" pitchFamily="18" charset="0"/>
      <p:regular r:id="rId81"/>
      <p:bold r:id="rId82"/>
      <p:italic r:id="rId83"/>
      <p:boldItalic r:id="rId84"/>
    </p:embeddedFont>
    <p:embeddedFont>
      <p:font typeface="Cambria Math" panose="02040503050406030204" pitchFamily="18" charset="0"/>
      <p:regular r:id="rId85"/>
    </p:embeddedFont>
    <p:embeddedFont>
      <p:font typeface="Roboto Condensed" panose="020B0604020202020204" charset="0"/>
      <p:regular r:id="rId86"/>
      <p:bold r:id="rId87"/>
      <p:italic r:id="rId88"/>
      <p:boldItalic r:id="rId89"/>
    </p:embeddedFont>
    <p:embeddedFont>
      <p:font typeface="Roboto Condensed Light" panose="020B0604020202020204" charset="0"/>
      <p:regular r:id="rId90"/>
      <p:italic r:id="rId91"/>
    </p:embeddedFont>
    <p:embeddedFont>
      <p:font typeface="Wingdings 3" panose="05040102010807070707" pitchFamily="18" charset="2"/>
      <p:regular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hfj7RIcRruO+bcD6GnitEg==" hashData="F8LszoQtQ5KpIe8YtKPETxbSdjeDzFJhtmVet5O5MFNoY9NcOLE4WhvFRAP/ljeYepQMqryJ/tmRPBIU4N1DpA=="/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337"/>
    <a:srgbClr val="B71B1C"/>
    <a:srgbClr val="EA1E63"/>
    <a:srgbClr val="C62827"/>
    <a:srgbClr val="673BB7"/>
    <a:srgbClr val="890E4F"/>
    <a:srgbClr val="301B92"/>
    <a:srgbClr val="607D8B"/>
    <a:srgbClr val="ED524F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1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230"/>
      </p:cViewPr>
      <p:guideLst>
        <p:guide orient="horz" pos="2115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310060-6115-437C-8E75-3F73C62C1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0BBBE-4D54-4308-BB0F-7867C93FB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862D-7AC4-487C-9977-F65FFD5297D9}" type="datetimeFigureOut">
              <a:rPr lang="en-IN" smtClean="0"/>
              <a:t>29-12-2020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C1E4-BF4F-4CF8-807A-545D88B233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A9AB7-7616-4A09-8E2F-BBEE88557A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B3D38-4207-4571-8C1D-7AF3CC9FD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178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CBB6D-1297-4A67-90E8-0BC390B1D8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45" y="1995344"/>
            <a:ext cx="2954296" cy="2119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6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7.png"/><Relationship Id="rId1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160.png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15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NULL"/><Relationship Id="rId42" Type="http://schemas.openxmlformats.org/officeDocument/2006/relationships/image" Target="NULL"/><Relationship Id="rId47" Type="http://schemas.openxmlformats.org/officeDocument/2006/relationships/image" Target="NULL"/><Relationship Id="rId50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image" Target="NULL"/><Relationship Id="rId46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9" Type="http://schemas.openxmlformats.org/officeDocument/2006/relationships/image" Target="NULL"/><Relationship Id="rId41" Type="http://schemas.openxmlformats.org/officeDocument/2006/relationships/image" Target="NUL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24" Type="http://schemas.openxmlformats.org/officeDocument/2006/relationships/image" Target="NULL"/><Relationship Id="rId32" Type="http://schemas.openxmlformats.org/officeDocument/2006/relationships/image" Target="NULL"/><Relationship Id="rId37" Type="http://schemas.openxmlformats.org/officeDocument/2006/relationships/image" Target="NULL"/><Relationship Id="rId40" Type="http://schemas.openxmlformats.org/officeDocument/2006/relationships/image" Target="NULL"/><Relationship Id="rId45" Type="http://schemas.openxmlformats.org/officeDocument/2006/relationships/image" Target="NULL"/><Relationship Id="rId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image" Target="NULL"/><Relationship Id="rId10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../media/image18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../media/image20.png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8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14" Type="http://schemas.openxmlformats.org/officeDocument/2006/relationships/image" Target="NULL"/><Relationship Id="rId9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NUL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NUL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Partial Derivatives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8160597689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Mathematics-I</a:t>
            </a:r>
            <a:r>
              <a:rPr lang="en-US" dirty="0"/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2A6976-3FD7-4BA9-92B1-26560A897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6304-ED6A-4469-A3E4-80FD8257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56F6E87-4C0E-477C-B48E-86CDA653F5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343" y="876054"/>
                <a:ext cx="7826825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2, 1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212121"/>
                    </a:solidFill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56F6E87-4C0E-477C-B48E-86CDA653F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43" y="876054"/>
                <a:ext cx="7826825" cy="512022"/>
              </a:xfrm>
              <a:prstGeom prst="rect">
                <a:avLst/>
              </a:prstGeom>
              <a:blipFill>
                <a:blip r:embed="rId2"/>
                <a:stretch>
                  <a:fillRect l="-1558" t="-19048" b="-2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39E722-E9C1-4F0F-AB6A-FDD2F6F77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80" y="2063732"/>
                <a:ext cx="4970872" cy="613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39E722-E9C1-4F0F-AB6A-FDD2F6F7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063732"/>
                <a:ext cx="4970872" cy="613988"/>
              </a:xfrm>
              <a:prstGeom prst="rect">
                <a:avLst/>
              </a:prstGeom>
              <a:blipFill>
                <a:blip r:embed="rId3"/>
                <a:stretch>
                  <a:fillRect l="-2577" t="-17000" r="-982" b="-7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33685EA-DAE1-4A86-936B-4C0F28FA15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264" y="2677720"/>
                <a:ext cx="1904607" cy="926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33685EA-DAE1-4A86-936B-4C0F28FA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264" y="2677720"/>
                <a:ext cx="1904607" cy="926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C3FC4F0-1CC0-4D1D-9B81-92F6DB214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7968" y="3724557"/>
                <a:ext cx="1597891" cy="926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C3FC4F0-1CC0-4D1D-9B81-92F6DB21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968" y="3724557"/>
                <a:ext cx="1597891" cy="926542"/>
              </a:xfrm>
              <a:prstGeom prst="rect">
                <a:avLst/>
              </a:prstGeom>
              <a:blipFill>
                <a:blip r:embed="rId5"/>
                <a:stretch>
                  <a:fillRect r="-34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4C78D-BBBC-4A32-81C6-1CF72584B143}"/>
                  </a:ext>
                </a:extLst>
              </p:cNvPr>
              <p:cNvSpPr txBox="1"/>
              <p:nvPr/>
            </p:nvSpPr>
            <p:spPr>
              <a:xfrm>
                <a:off x="3306729" y="3637139"/>
                <a:ext cx="193501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4C78D-BBBC-4A32-81C6-1CF72584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9" y="3637139"/>
                <a:ext cx="1935018" cy="911596"/>
              </a:xfrm>
              <a:prstGeom prst="rect">
                <a:avLst/>
              </a:prstGeom>
              <a:blipFill>
                <a:blip r:embed="rId6"/>
                <a:stretch>
                  <a:fillRect r="-22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7BBAFB-BB69-4EF3-9F5C-9357023DED32}"/>
                  </a:ext>
                </a:extLst>
              </p:cNvPr>
              <p:cNvSpPr txBox="1"/>
              <p:nvPr/>
            </p:nvSpPr>
            <p:spPr>
              <a:xfrm>
                <a:off x="5211191" y="3639444"/>
                <a:ext cx="176876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7BBAFB-BB69-4EF3-9F5C-9357023D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91" y="3639444"/>
                <a:ext cx="1768764" cy="911596"/>
              </a:xfrm>
              <a:prstGeom prst="rect">
                <a:avLst/>
              </a:prstGeom>
              <a:blipFill>
                <a:blip r:embed="rId7"/>
                <a:stretch>
                  <a:fillRect r="-2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E8ACE6-6A5B-4269-AA14-25A2AE94F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1551" y="2054494"/>
                <a:ext cx="5248994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Now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E8ACE6-6A5B-4269-AA14-25A2AE94F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551" y="2054494"/>
                <a:ext cx="5248994" cy="512022"/>
              </a:xfrm>
              <a:prstGeom prst="rect">
                <a:avLst/>
              </a:prstGeom>
              <a:blipFill>
                <a:blip r:embed="rId8"/>
                <a:stretch>
                  <a:fillRect l="-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C8CB732-D2C1-4AE6-9B25-FEF8ED393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4791" y="2698159"/>
                <a:ext cx="1644062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=12+4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C8CB732-D2C1-4AE6-9B25-FEF8ED39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791" y="2698159"/>
                <a:ext cx="1644062" cy="512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41B0406-52DA-4AC5-B876-232EF6BFD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7639" y="3354440"/>
                <a:ext cx="2613887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=16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41B0406-52DA-4AC5-B876-232EF6BFD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39" y="3354440"/>
                <a:ext cx="2613887" cy="512022"/>
              </a:xfrm>
              <a:prstGeom prst="rect">
                <a:avLst/>
              </a:prstGeom>
              <a:blipFill>
                <a:blip r:embed="rId10"/>
                <a:stretch>
                  <a:fillRect l="-46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8F7EF2B-7EA3-4314-AD8A-080FD58E3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39130" y="4812834"/>
                <a:ext cx="1091592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8F7EF2B-7EA3-4314-AD8A-080FD58E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30" y="4812834"/>
                <a:ext cx="1091592" cy="512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1F4206-33CE-4DA0-8D68-714979F44121}"/>
                  </a:ext>
                </a:extLst>
              </p:cNvPr>
              <p:cNvSpPr txBox="1"/>
              <p:nvPr/>
            </p:nvSpPr>
            <p:spPr>
              <a:xfrm>
                <a:off x="3750023" y="4750671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− 0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1F4206-33CE-4DA0-8D68-714979F4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023" y="4750671"/>
                <a:ext cx="91440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53223F2-C149-4365-923B-CB999A9367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41163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3: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0AF9F10-2771-4BAD-A02D-09422A452D36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C1EB10-38E6-4715-8F29-6993DE3356E4}"/>
                  </a:ext>
                </a:extLst>
              </p:cNvPr>
              <p:cNvSpPr txBox="1"/>
              <p:nvPr/>
            </p:nvSpPr>
            <p:spPr>
              <a:xfrm>
                <a:off x="2658258" y="4750059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FC1EB10-38E6-4715-8F29-6993DE33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58" y="4750059"/>
                <a:ext cx="914400" cy="523220"/>
              </a:xfrm>
              <a:prstGeom prst="rect">
                <a:avLst/>
              </a:prstGeom>
              <a:blipFill>
                <a:blip r:embed="rId13"/>
                <a:stretch>
                  <a:fillRect r="-22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BCA5CD-4AA9-4EC3-8664-8D09A9600040}"/>
                  </a:ext>
                </a:extLst>
              </p:cNvPr>
              <p:cNvSpPr txBox="1"/>
              <p:nvPr/>
            </p:nvSpPr>
            <p:spPr>
              <a:xfrm>
                <a:off x="9467441" y="2010140"/>
                <a:ext cx="2809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BCA5CD-4AA9-4EC3-8664-8D09A960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441" y="2010140"/>
                <a:ext cx="280967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C290D4-BA15-4733-A833-5A07521AD227}"/>
                  </a:ext>
                </a:extLst>
              </p:cNvPr>
              <p:cNvSpPr txBox="1"/>
              <p:nvPr/>
            </p:nvSpPr>
            <p:spPr>
              <a:xfrm>
                <a:off x="9467441" y="2017482"/>
                <a:ext cx="2809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C290D4-BA15-4733-A833-5A07521AD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441" y="2017482"/>
                <a:ext cx="280967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B7EB5A72-66C2-4810-8B46-58BDE33C81D3}"/>
              </a:ext>
            </a:extLst>
          </p:cNvPr>
          <p:cNvSpPr/>
          <p:nvPr/>
        </p:nvSpPr>
        <p:spPr>
          <a:xfrm>
            <a:off x="7973638" y="3348132"/>
            <a:ext cx="2025862" cy="47692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46C77B-2A8E-41BD-910A-355663E42C35}"/>
                  </a:ext>
                </a:extLst>
              </p:cNvPr>
              <p:cNvSpPr txBox="1"/>
              <p:nvPr/>
            </p:nvSpPr>
            <p:spPr>
              <a:xfrm>
                <a:off x="967458" y="5387631"/>
                <a:ext cx="31796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21212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xy</m:t>
                        </m:r>
                      </m:e>
                      <m:sup>
                        <m: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46C77B-2A8E-41BD-910A-355663E4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8" y="5387631"/>
                <a:ext cx="31796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Freeform 17">
            <a:extLst>
              <a:ext uri="{FF2B5EF4-FFF2-40B4-BE49-F238E27FC236}">
                <a16:creationId xmlns:a16="http://schemas.microsoft.com/office/drawing/2014/main" id="{5BDB300A-6BBE-43C4-BD39-39D4AC2ED67E}"/>
              </a:ext>
            </a:extLst>
          </p:cNvPr>
          <p:cNvSpPr>
            <a:spLocks/>
          </p:cNvSpPr>
          <p:nvPr/>
        </p:nvSpPr>
        <p:spPr bwMode="auto">
          <a:xfrm>
            <a:off x="7089949" y="1930796"/>
            <a:ext cx="45719" cy="405116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AEEBF7-CE85-462C-8E3C-2852B3D8B0BD}"/>
                  </a:ext>
                </a:extLst>
              </p:cNvPr>
              <p:cNvSpPr txBox="1"/>
              <p:nvPr/>
            </p:nvSpPr>
            <p:spPr>
              <a:xfrm>
                <a:off x="1739130" y="2609296"/>
                <a:ext cx="3928465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AEEBF7-CE85-462C-8E3C-2852B3D8B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130" y="2609296"/>
                <a:ext cx="3928465" cy="9115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59562-F79E-4D47-B754-DE29C08B2C59}"/>
                  </a:ext>
                </a:extLst>
              </p:cNvPr>
              <p:cNvSpPr txBox="1"/>
              <p:nvPr/>
            </p:nvSpPr>
            <p:spPr>
              <a:xfrm>
                <a:off x="3511698" y="841733"/>
                <a:ext cx="26794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B959562-F79E-4D47-B754-DE29C08B2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98" y="841733"/>
                <a:ext cx="267945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4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05782 0.29051 " pathEditMode="relative" rAng="0" ptsTypes="AA">
                                      <p:cBhvr>
                                        <p:cTn id="4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1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4" grpId="0"/>
      <p:bldP spid="19" grpId="0"/>
      <p:bldP spid="20" grpId="0"/>
      <p:bldP spid="21" grpId="0"/>
      <p:bldP spid="16" grpId="0"/>
      <p:bldP spid="3" grpId="0"/>
      <p:bldP spid="18" grpId="0" uiExpand="1" build="p" animBg="1"/>
      <p:bldP spid="22" grpId="0" animBg="1"/>
      <p:bldP spid="22" grpId="1" animBg="1"/>
      <p:bldP spid="10" grpId="0"/>
      <p:bldP spid="13" grpId="0"/>
      <p:bldP spid="23" grpId="0"/>
      <p:bldP spid="24" grpId="0" animBg="1"/>
      <p:bldP spid="25" grpId="0"/>
      <p:bldP spid="26" grpId="0" build="p" animBg="1"/>
      <p:bldP spid="28" grpId="0"/>
      <p:bldP spid="29" grpId="0"/>
      <p:bldP spid="2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D6304-ED6A-4469-A3E4-80FD82573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39E722-E9C1-4F0F-AB6A-FDD2F6F770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80" y="2063732"/>
                <a:ext cx="5087366" cy="613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8B39E722-E9C1-4F0F-AB6A-FDD2F6F77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063732"/>
                <a:ext cx="5087366" cy="613988"/>
              </a:xfrm>
              <a:prstGeom prst="rect">
                <a:avLst/>
              </a:prstGeom>
              <a:blipFill>
                <a:blip r:embed="rId2"/>
                <a:stretch>
                  <a:fillRect l="-2518" t="-17000" b="-7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33685EA-DAE1-4A86-936B-4C0F28FA15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783" y="2742599"/>
                <a:ext cx="5780091" cy="926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−2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33685EA-DAE1-4A86-936B-4C0F28FA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783" y="2742599"/>
                <a:ext cx="5780091" cy="9265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C3FC4F0-1CC0-4D1D-9B81-92F6DB214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7058" y="3768101"/>
                <a:ext cx="1597891" cy="9265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C3FC4F0-1CC0-4D1D-9B81-92F6DB214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058" y="3768101"/>
                <a:ext cx="1597891" cy="926542"/>
              </a:xfrm>
              <a:prstGeom prst="rect">
                <a:avLst/>
              </a:prstGeom>
              <a:blipFill>
                <a:blip r:embed="rId4"/>
                <a:stretch>
                  <a:fillRect r="-4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4C78D-BBBC-4A32-81C6-1CF72584B143}"/>
                  </a:ext>
                </a:extLst>
              </p:cNvPr>
              <p:cNvSpPr txBox="1"/>
              <p:nvPr/>
            </p:nvSpPr>
            <p:spPr>
              <a:xfrm>
                <a:off x="3283528" y="3665842"/>
                <a:ext cx="1935018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F4C78D-BBBC-4A32-81C6-1CF72584B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528" y="3665842"/>
                <a:ext cx="1935018" cy="985206"/>
              </a:xfrm>
              <a:prstGeom prst="rect">
                <a:avLst/>
              </a:prstGeom>
              <a:blipFill>
                <a:blip r:embed="rId5"/>
                <a:stretch>
                  <a:fillRect r="-2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7BBAFB-BB69-4EF3-9F5C-9357023DED32}"/>
                  </a:ext>
                </a:extLst>
              </p:cNvPr>
              <p:cNvSpPr txBox="1"/>
              <p:nvPr/>
            </p:nvSpPr>
            <p:spPr>
              <a:xfrm>
                <a:off x="5218546" y="3665842"/>
                <a:ext cx="1768764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7BBAFB-BB69-4EF3-9F5C-9357023D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546" y="3665842"/>
                <a:ext cx="1768764" cy="985206"/>
              </a:xfrm>
              <a:prstGeom prst="rect">
                <a:avLst/>
              </a:prstGeom>
              <a:blipFill>
                <a:blip r:embed="rId6"/>
                <a:stretch>
                  <a:fillRect r="-37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8F7EF2B-7EA3-4314-AD8A-080FD58E33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5735" y="4805685"/>
                <a:ext cx="793394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78F7EF2B-7EA3-4314-AD8A-080FD58E3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735" y="4805685"/>
                <a:ext cx="793394" cy="512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E8ACE6-6A5B-4269-AA14-25A2AE94F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81551" y="2054494"/>
                <a:ext cx="5248994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Now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−4(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E8ACE6-6A5B-4269-AA14-25A2AE94F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551" y="2054494"/>
                <a:ext cx="5248994" cy="512022"/>
              </a:xfrm>
              <a:prstGeom prst="rect">
                <a:avLst/>
              </a:prstGeom>
              <a:blipFill>
                <a:blip r:embed="rId8"/>
                <a:stretch>
                  <a:fillRect l="-581" r="-465" b="-17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C8CB732-D2C1-4AE6-9B25-FEF8ED3937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07067" y="2721556"/>
                <a:ext cx="1708716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=12−4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4C8CB732-D2C1-4AE6-9B25-FEF8ED393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067" y="2721556"/>
                <a:ext cx="1708716" cy="512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41B0406-52DA-4AC5-B876-232EF6BFD4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27639" y="3354440"/>
                <a:ext cx="2613887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=8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341B0406-52DA-4AC5-B876-232EF6BFD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639" y="3354440"/>
                <a:ext cx="2613887" cy="512022"/>
              </a:xfrm>
              <a:prstGeom prst="rect">
                <a:avLst/>
              </a:prstGeom>
              <a:blipFill>
                <a:blip r:embed="rId10"/>
                <a:stretch>
                  <a:fillRect l="-466" b="-119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24DD9CD-1DE8-4F4B-9C6B-D7C448DD17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343" y="876054"/>
                <a:ext cx="7826825" cy="5120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2, 1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m:rPr>
                        <m:nor/>
                      </m:rPr>
                      <a:rPr lang="en-IN" dirty="0"/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24DD9CD-1DE8-4F4B-9C6B-D7C448DD1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43" y="876054"/>
                <a:ext cx="7826825" cy="512022"/>
              </a:xfrm>
              <a:prstGeom prst="rect">
                <a:avLst/>
              </a:prstGeom>
              <a:blipFill>
                <a:blip r:embed="rId11"/>
                <a:stretch>
                  <a:fillRect l="-1558" t="-19048" b="-2857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30774E-A8FD-40D7-8873-E70F81678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41163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3: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E9DCEFB-3366-4CD9-ACF6-CFB13DB7FFCC}"/>
              </a:ext>
            </a:extLst>
          </p:cNvPr>
          <p:cNvSpPr txBox="1">
            <a:spLocks/>
          </p:cNvSpPr>
          <p:nvPr/>
        </p:nvSpPr>
        <p:spPr>
          <a:xfrm>
            <a:off x="131178" y="1459369"/>
            <a:ext cx="275980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A80BD4-B01A-4573-A989-0FA01C735C8F}"/>
                  </a:ext>
                </a:extLst>
              </p:cNvPr>
              <p:cNvSpPr txBox="1"/>
              <p:nvPr/>
            </p:nvSpPr>
            <p:spPr>
              <a:xfrm>
                <a:off x="2360332" y="4750008"/>
                <a:ext cx="12853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A80BD4-B01A-4573-A989-0FA01C735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332" y="4750008"/>
                <a:ext cx="1285396" cy="523220"/>
              </a:xfrm>
              <a:prstGeom prst="rect">
                <a:avLst/>
              </a:prstGeom>
              <a:blipFill>
                <a:blip r:embed="rId12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5F421-2DA6-493A-B625-4376739332F1}"/>
                  </a:ext>
                </a:extLst>
              </p:cNvPr>
              <p:cNvSpPr txBox="1"/>
              <p:nvPr/>
            </p:nvSpPr>
            <p:spPr>
              <a:xfrm>
                <a:off x="3587951" y="4751677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105F421-2DA6-493A-B625-437673933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951" y="4751677"/>
                <a:ext cx="9144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98829-38A2-4A26-A5B2-3048CD26AB9F}"/>
                  </a:ext>
                </a:extLst>
              </p:cNvPr>
              <p:cNvSpPr txBox="1"/>
              <p:nvPr/>
            </p:nvSpPr>
            <p:spPr>
              <a:xfrm>
                <a:off x="899217" y="5430937"/>
                <a:ext cx="323867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i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E98829-38A2-4A26-A5B2-3048CD26A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17" y="5430937"/>
                <a:ext cx="3238671" cy="5628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9659CF-7478-4801-A060-7607317C03F0}"/>
                  </a:ext>
                </a:extLst>
              </p:cNvPr>
              <p:cNvSpPr txBox="1"/>
              <p:nvPr/>
            </p:nvSpPr>
            <p:spPr>
              <a:xfrm>
                <a:off x="3479589" y="848985"/>
                <a:ext cx="27050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9659CF-7478-4801-A060-7607317C0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589" y="848985"/>
                <a:ext cx="270509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622A8D-1B67-4E8E-98FB-3E650E1B3A58}"/>
                  </a:ext>
                </a:extLst>
              </p:cNvPr>
              <p:cNvSpPr txBox="1"/>
              <p:nvPr/>
            </p:nvSpPr>
            <p:spPr>
              <a:xfrm>
                <a:off x="9302518" y="2022213"/>
                <a:ext cx="31563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−4(</m:t>
                      </m:r>
                      <m: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622A8D-1B67-4E8E-98FB-3E650E1B3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518" y="2022213"/>
                <a:ext cx="315635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EEB051-426F-4082-AFF0-8D2824408E8E}"/>
                  </a:ext>
                </a:extLst>
              </p:cNvPr>
              <p:cNvSpPr txBox="1"/>
              <p:nvPr/>
            </p:nvSpPr>
            <p:spPr>
              <a:xfrm>
                <a:off x="9302519" y="2024548"/>
                <a:ext cx="31563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−4(</m:t>
                      </m:r>
                      <m: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2EEB051-426F-4082-AFF0-8D2824408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519" y="2024548"/>
                <a:ext cx="315635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E4FF993F-00C1-429D-A35E-FED114B44B14}"/>
              </a:ext>
            </a:extLst>
          </p:cNvPr>
          <p:cNvSpPr/>
          <p:nvPr/>
        </p:nvSpPr>
        <p:spPr>
          <a:xfrm>
            <a:off x="7973315" y="3377490"/>
            <a:ext cx="1850739" cy="47692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78630313-4AA9-4C38-9F4B-B8BBA54E7E6D}"/>
              </a:ext>
            </a:extLst>
          </p:cNvPr>
          <p:cNvSpPr>
            <a:spLocks/>
          </p:cNvSpPr>
          <p:nvPr/>
        </p:nvSpPr>
        <p:spPr bwMode="auto">
          <a:xfrm>
            <a:off x="7089951" y="1960091"/>
            <a:ext cx="45719" cy="401105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5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44444E-6 L -0.0569 0.3037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2" grpId="0"/>
      <p:bldP spid="14" grpId="0"/>
      <p:bldP spid="16" grpId="0"/>
      <p:bldP spid="19" grpId="0"/>
      <p:bldP spid="20" grpId="0"/>
      <p:bldP spid="21" grpId="0"/>
      <p:bldP spid="3" grpId="0"/>
      <p:bldP spid="10" grpId="0"/>
      <p:bldP spid="13" grpId="0"/>
      <p:bldP spid="24" grpId="0"/>
      <p:bldP spid="24" grpId="1"/>
      <p:bldP spid="25" grpId="0"/>
      <p:bldP spid="27" grpId="0"/>
      <p:bldP spid="28" grpId="0" animBg="1"/>
      <p:bldP spid="2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67A86-CC74-40FE-9FE9-A7A46DC98ABD}"/>
                  </a:ext>
                </a:extLst>
              </p:cNvPr>
              <p:cNvSpPr txBox="1"/>
              <p:nvPr/>
            </p:nvSpPr>
            <p:spPr>
              <a:xfrm>
                <a:off x="705044" y="1941004"/>
                <a:ext cx="351827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167A86-CC74-40FE-9FE9-A7A46DC98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4" y="1941004"/>
                <a:ext cx="3518272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7EA3BB-3ACE-44F9-8B81-B8FDEC1A9D68}"/>
                  </a:ext>
                </a:extLst>
              </p:cNvPr>
              <p:cNvSpPr txBox="1"/>
              <p:nvPr/>
            </p:nvSpPr>
            <p:spPr>
              <a:xfrm>
                <a:off x="1685125" y="2994614"/>
                <a:ext cx="3176323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7EA3BB-3ACE-44F9-8B81-B8FDEC1A9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25" y="2994614"/>
                <a:ext cx="3176323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988FB-0D9D-423B-BCD1-67D0FCF8F602}"/>
                  </a:ext>
                </a:extLst>
              </p:cNvPr>
              <p:cNvSpPr txBox="1"/>
              <p:nvPr/>
            </p:nvSpPr>
            <p:spPr>
              <a:xfrm>
                <a:off x="1685125" y="4101744"/>
                <a:ext cx="227511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988FB-0D9D-423B-BCD1-67D0FCF8F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125" y="4101744"/>
                <a:ext cx="2275115" cy="1060483"/>
              </a:xfrm>
              <a:prstGeom prst="rect">
                <a:avLst/>
              </a:prstGeom>
              <a:blipFill>
                <a:blip r:embed="rId4"/>
                <a:stretch>
                  <a:fillRect r="-32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E84BC2-93DA-4276-99D3-7B11469F9704}"/>
                  </a:ext>
                </a:extLst>
              </p:cNvPr>
              <p:cNvSpPr txBox="1"/>
              <p:nvPr/>
            </p:nvSpPr>
            <p:spPr>
              <a:xfrm>
                <a:off x="1704256" y="5208874"/>
                <a:ext cx="22751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E84BC2-93DA-4276-99D3-7B11469F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256" y="5208874"/>
                <a:ext cx="2275116" cy="1060483"/>
              </a:xfrm>
              <a:prstGeom prst="rect">
                <a:avLst/>
              </a:prstGeom>
              <a:blipFill>
                <a:blip r:embed="rId5"/>
                <a:stretch>
                  <a:fillRect r="-3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DC24EE-1A39-4625-9617-4B421FB89364}"/>
                  </a:ext>
                </a:extLst>
              </p:cNvPr>
              <p:cNvSpPr txBox="1"/>
              <p:nvPr/>
            </p:nvSpPr>
            <p:spPr>
              <a:xfrm>
                <a:off x="7008222" y="3084405"/>
                <a:ext cx="488821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DC24EE-1A39-4625-9617-4B421FB89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222" y="3084405"/>
                <a:ext cx="4888214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1C733-1A8A-450D-A376-652B3CC7910A}"/>
                  </a:ext>
                </a:extLst>
              </p:cNvPr>
              <p:cNvSpPr txBox="1"/>
              <p:nvPr/>
            </p:nvSpPr>
            <p:spPr>
              <a:xfrm>
                <a:off x="651324" y="3044107"/>
                <a:ext cx="990272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1C733-1A8A-450D-A376-652B3CC7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24" y="3044107"/>
                <a:ext cx="990272" cy="911596"/>
              </a:xfrm>
              <a:prstGeom prst="rect">
                <a:avLst/>
              </a:prstGeom>
              <a:blipFill>
                <a:blip r:embed="rId7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83963"/>
            <a:ext cx="1741163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9" y="1579115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DFCF076-6F84-4E53-B28B-1346AB88313C}"/>
                  </a:ext>
                </a:extLst>
              </p:cNvPr>
              <p:cNvSpPr/>
              <p:nvPr/>
            </p:nvSpPr>
            <p:spPr>
              <a:xfrm>
                <a:off x="3959244" y="4106150"/>
                <a:ext cx="2413866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DFCF076-6F84-4E53-B28B-1346AB883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244" y="4106150"/>
                <a:ext cx="2413866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B04A4A-2145-474E-8CB6-59F263F03389}"/>
                  </a:ext>
                </a:extLst>
              </p:cNvPr>
              <p:cNvSpPr/>
              <p:nvPr/>
            </p:nvSpPr>
            <p:spPr>
              <a:xfrm>
                <a:off x="3974841" y="5248147"/>
                <a:ext cx="1411412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B04A4A-2145-474E-8CB6-59F263F03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841" y="5248147"/>
                <a:ext cx="1411412" cy="975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EDC788-D664-4859-979A-BCE382F198A9}"/>
                  </a:ext>
                </a:extLst>
              </p:cNvPr>
              <p:cNvSpPr/>
              <p:nvPr/>
            </p:nvSpPr>
            <p:spPr>
              <a:xfrm>
                <a:off x="5166177" y="5240803"/>
                <a:ext cx="150874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EDC788-D664-4859-979A-BCE382F19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177" y="5240803"/>
                <a:ext cx="1508746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F6293B9F-5D6E-4E7E-824B-47C91A0AF96B}"/>
              </a:ext>
            </a:extLst>
          </p:cNvPr>
          <p:cNvGrpSpPr/>
          <p:nvPr/>
        </p:nvGrpSpPr>
        <p:grpSpPr>
          <a:xfrm>
            <a:off x="8035822" y="1934128"/>
            <a:ext cx="3654067" cy="1060483"/>
            <a:chOff x="7127501" y="1934131"/>
            <a:chExt cx="3654067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17876-C1C1-4979-90EE-A73E2836E861}"/>
                    </a:ext>
                  </a:extLst>
                </p:cNvPr>
                <p:cNvSpPr txBox="1"/>
                <p:nvPr/>
              </p:nvSpPr>
              <p:spPr>
                <a:xfrm>
                  <a:off x="7127501" y="1934131"/>
                  <a:ext cx="2275116" cy="1060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unc>
                          <m:func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17876-C1C1-4979-90EE-A73E2836E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7501" y="1934131"/>
                  <a:ext cx="2275116" cy="1060483"/>
                </a:xfrm>
                <a:prstGeom prst="rect">
                  <a:avLst/>
                </a:prstGeom>
                <a:blipFill>
                  <a:blip r:embed="rId12"/>
                  <a:stretch>
                    <a:fillRect r="-320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35A2173-560F-4275-A0B9-B232DA3CAC9C}"/>
                    </a:ext>
                  </a:extLst>
                </p:cNvPr>
                <p:cNvSpPr/>
                <p:nvPr/>
              </p:nvSpPr>
              <p:spPr>
                <a:xfrm>
                  <a:off x="9370156" y="1983359"/>
                  <a:ext cx="1411412" cy="9757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35A2173-560F-4275-A0B9-B232DA3CAC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0156" y="1983359"/>
                  <a:ext cx="1411412" cy="97578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0A865F-77B4-4C8A-B2DD-48EC8B198483}"/>
                  </a:ext>
                </a:extLst>
              </p:cNvPr>
              <p:cNvSpPr/>
              <p:nvPr/>
            </p:nvSpPr>
            <p:spPr>
              <a:xfrm>
                <a:off x="11468206" y="2209636"/>
                <a:ext cx="6459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20A865F-77B4-4C8A-B2DD-48EC8B1984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206" y="2209636"/>
                <a:ext cx="64594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E87BB700-2A8E-4E95-BD82-EBCC2C454493}"/>
              </a:ext>
            </a:extLst>
          </p:cNvPr>
          <p:cNvSpPr/>
          <p:nvPr/>
        </p:nvSpPr>
        <p:spPr>
          <a:xfrm>
            <a:off x="7433997" y="3113833"/>
            <a:ext cx="4255892" cy="100823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6508ED-E26E-43BF-89F0-C06853E55466}"/>
              </a:ext>
            </a:extLst>
          </p:cNvPr>
          <p:cNvGrpSpPr/>
          <p:nvPr/>
        </p:nvGrpSpPr>
        <p:grpSpPr>
          <a:xfrm>
            <a:off x="1850248" y="674142"/>
            <a:ext cx="7192505" cy="1060483"/>
            <a:chOff x="1850248" y="532624"/>
            <a:chExt cx="7192505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976A1E87-A467-40D4-BB62-4AE0DCC721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248" y="860070"/>
                  <a:ext cx="391886" cy="4491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None/>
                    <a:tabLst/>
                    <a:defRPr/>
                  </a:pPr>
                  <a:r>
                    <a:rPr kumimoji="0" lang="en-US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976A1E87-A467-40D4-BB62-4AE0DCC72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248" y="860070"/>
                  <a:ext cx="391886" cy="449136"/>
                </a:xfrm>
                <a:prstGeom prst="rect">
                  <a:avLst/>
                </a:prstGeom>
                <a:blipFill>
                  <a:blip r:embed="rId15"/>
                  <a:stretch>
                    <a:fillRect l="-32813" t="-22973" r="-1563" b="-432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26FC9C7-3157-4655-B820-C6F4515B7723}"/>
                    </a:ext>
                  </a:extLst>
                </p:cNvPr>
                <p:cNvSpPr/>
                <p:nvPr/>
              </p:nvSpPr>
              <p:spPr>
                <a:xfrm>
                  <a:off x="2185011" y="532624"/>
                  <a:ext cx="3518271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26FC9C7-3157-4655-B820-C6F4515B77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011" y="532624"/>
                  <a:ext cx="3518271" cy="106048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DCBBDD-C474-4A67-84DA-2238DE1A704E}"/>
                </a:ext>
              </a:extLst>
            </p:cNvPr>
            <p:cNvSpPr/>
            <p:nvPr/>
          </p:nvSpPr>
          <p:spPr>
            <a:xfrm>
              <a:off x="5454749" y="807096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12121"/>
                  </a:solidFill>
                </a:rPr>
                <a:t>, </a:t>
              </a:r>
              <a:r>
                <a:rPr lang="en-US" sz="2800" dirty="0"/>
                <a:t>calculate</a:t>
              </a:r>
              <a:endParaRPr lang="en-I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13DB7D-2197-4E35-8C98-5C56A1705CB7}"/>
                    </a:ext>
                  </a:extLst>
                </p:cNvPr>
                <p:cNvSpPr/>
                <p:nvPr/>
              </p:nvSpPr>
              <p:spPr>
                <a:xfrm>
                  <a:off x="7008222" y="611880"/>
                  <a:ext cx="2034531" cy="8778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i="0" dirty="0">
                      <a:latin typeface="+mj-lt"/>
                      <a:ea typeface="Cambria Math" panose="02040503050406030204" pitchFamily="18" charset="0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US" sz="32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lang="en-US" sz="2800" dirty="0">
                      <a:solidFill>
                        <a:srgbClr val="212121"/>
                      </a:solidFill>
                    </a:rPr>
                    <a:t> .</a:t>
                  </a:r>
                  <a:endParaRPr lang="en-IN" sz="32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13DB7D-2197-4E35-8C98-5C56A1705C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8222" y="611880"/>
                  <a:ext cx="2034531" cy="877804"/>
                </a:xfrm>
                <a:prstGeom prst="rect">
                  <a:avLst/>
                </a:prstGeom>
                <a:blipFill>
                  <a:blip r:embed="rId17"/>
                  <a:stretch>
                    <a:fillRect r="-510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Freeform 17">
            <a:extLst>
              <a:ext uri="{FF2B5EF4-FFF2-40B4-BE49-F238E27FC236}">
                <a16:creationId xmlns:a16="http://schemas.microsoft.com/office/drawing/2014/main" id="{5F20E849-C865-4D8E-8911-FE1A49DBC4DE}"/>
              </a:ext>
            </a:extLst>
          </p:cNvPr>
          <p:cNvSpPr>
            <a:spLocks/>
          </p:cNvSpPr>
          <p:nvPr/>
        </p:nvSpPr>
        <p:spPr bwMode="auto">
          <a:xfrm>
            <a:off x="6775915" y="1919927"/>
            <a:ext cx="45719" cy="436847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6CA4B90-CC1E-4248-B5C0-2BA40501D6EB}"/>
              </a:ext>
            </a:extLst>
          </p:cNvPr>
          <p:cNvSpPr/>
          <p:nvPr/>
        </p:nvSpPr>
        <p:spPr>
          <a:xfrm>
            <a:off x="165135" y="23902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4" grpId="0" uiExpand="1" build="p" animBg="1"/>
      <p:bldP spid="15" grpId="0" animBg="1"/>
      <p:bldP spid="15" grpId="1" animBg="1"/>
      <p:bldP spid="3" grpId="0"/>
      <p:bldP spid="7" grpId="0"/>
      <p:bldP spid="16" grpId="0"/>
      <p:bldP spid="19" grpId="0"/>
      <p:bldP spid="23" grpId="0" animBg="1"/>
      <p:bldP spid="29" grpId="0" build="p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0D78B-1F56-4CFA-B7E4-6CCB8213AD72}"/>
                  </a:ext>
                </a:extLst>
              </p:cNvPr>
              <p:cNvSpPr txBox="1"/>
              <p:nvPr/>
            </p:nvSpPr>
            <p:spPr>
              <a:xfrm>
                <a:off x="1688739" y="2949751"/>
                <a:ext cx="3176323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30D78B-1F56-4CFA-B7E4-6CCB8213A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739" y="2949751"/>
                <a:ext cx="3176323" cy="1060483"/>
              </a:xfrm>
              <a:prstGeom prst="rect">
                <a:avLst/>
              </a:prstGeom>
              <a:blipFill>
                <a:blip r:embed="rId2"/>
                <a:stretch>
                  <a:fillRect r="-26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988FB-0D9D-423B-BCD1-67D0FCF8F602}"/>
                  </a:ext>
                </a:extLst>
              </p:cNvPr>
              <p:cNvSpPr txBox="1"/>
              <p:nvPr/>
            </p:nvSpPr>
            <p:spPr>
              <a:xfrm>
                <a:off x="1681451" y="4059212"/>
                <a:ext cx="227511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988FB-0D9D-423B-BCD1-67D0FCF8F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451" y="4059212"/>
                <a:ext cx="2275115" cy="1060483"/>
              </a:xfrm>
              <a:prstGeom prst="rect">
                <a:avLst/>
              </a:prstGeom>
              <a:blipFill>
                <a:blip r:embed="rId4"/>
                <a:stretch>
                  <a:fillRect r="-3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E84BC2-93DA-4276-99D3-7B11469F9704}"/>
                  </a:ext>
                </a:extLst>
              </p:cNvPr>
              <p:cNvSpPr txBox="1"/>
              <p:nvPr/>
            </p:nvSpPr>
            <p:spPr>
              <a:xfrm>
                <a:off x="1700582" y="5166342"/>
                <a:ext cx="22751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5E84BC2-93DA-4276-99D3-7B11469F9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582" y="5166342"/>
                <a:ext cx="2275116" cy="1060483"/>
              </a:xfrm>
              <a:prstGeom prst="rect">
                <a:avLst/>
              </a:prstGeom>
              <a:blipFill>
                <a:blip r:embed="rId5"/>
                <a:stretch>
                  <a:fillRect r="-3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1C733-1A8A-450D-A376-652B3CC7910A}"/>
                  </a:ext>
                </a:extLst>
              </p:cNvPr>
              <p:cNvSpPr txBox="1"/>
              <p:nvPr/>
            </p:nvSpPr>
            <p:spPr>
              <a:xfrm>
                <a:off x="640976" y="3001575"/>
                <a:ext cx="990272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1C733-1A8A-450D-A376-652B3CC79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76" y="3001575"/>
                <a:ext cx="990272" cy="985591"/>
              </a:xfrm>
              <a:prstGeom prst="rect">
                <a:avLst/>
              </a:prstGeom>
              <a:blipFill>
                <a:blip r:embed="rId6"/>
                <a:stretch>
                  <a:fillRect r="-49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83963"/>
            <a:ext cx="1741163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8" y="1579115"/>
            <a:ext cx="2764417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DFCF076-6F84-4E53-B28B-1346AB88313C}"/>
                  </a:ext>
                </a:extLst>
              </p:cNvPr>
              <p:cNvSpPr/>
              <p:nvPr/>
            </p:nvSpPr>
            <p:spPr>
              <a:xfrm>
                <a:off x="3937239" y="4063359"/>
                <a:ext cx="2421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DFCF076-6F84-4E53-B28B-1346AB883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39" y="4063359"/>
                <a:ext cx="2421881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B04A4A-2145-474E-8CB6-59F263F03389}"/>
                  </a:ext>
                </a:extLst>
              </p:cNvPr>
              <p:cNvSpPr/>
              <p:nvPr/>
            </p:nvSpPr>
            <p:spPr>
              <a:xfrm>
                <a:off x="3951681" y="5434973"/>
                <a:ext cx="620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IN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AB04A4A-2145-474E-8CB6-59F263F03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681" y="5434973"/>
                <a:ext cx="6202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EDC788-D664-4859-979A-BCE382F198A9}"/>
                  </a:ext>
                </a:extLst>
              </p:cNvPr>
              <p:cNvSpPr/>
              <p:nvPr/>
            </p:nvSpPr>
            <p:spPr>
              <a:xfrm>
                <a:off x="4394717" y="5171515"/>
                <a:ext cx="2421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EDC788-D664-4859-979A-BCE382F19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717" y="5171515"/>
                <a:ext cx="2421881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5A2173-560F-4275-A0B9-B232DA3CAC9C}"/>
                  </a:ext>
                </a:extLst>
              </p:cNvPr>
              <p:cNvSpPr/>
              <p:nvPr/>
            </p:nvSpPr>
            <p:spPr>
              <a:xfrm>
                <a:off x="10479853" y="1989500"/>
                <a:ext cx="1876604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5A2173-560F-4275-A0B9-B232DA3CA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853" y="1989500"/>
                <a:ext cx="1876604" cy="9757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6D97E02-5DA2-48B5-AF6D-BCD72F1503B8}"/>
              </a:ext>
            </a:extLst>
          </p:cNvPr>
          <p:cNvGrpSpPr/>
          <p:nvPr/>
        </p:nvGrpSpPr>
        <p:grpSpPr>
          <a:xfrm>
            <a:off x="7825737" y="1940080"/>
            <a:ext cx="2872741" cy="1060483"/>
            <a:chOff x="7825737" y="1940080"/>
            <a:chExt cx="2872741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17876-C1C1-4979-90EE-A73E2836E861}"/>
                    </a:ext>
                  </a:extLst>
                </p:cNvPr>
                <p:cNvSpPr txBox="1"/>
                <p:nvPr/>
              </p:nvSpPr>
              <p:spPr>
                <a:xfrm>
                  <a:off x="7825737" y="1940080"/>
                  <a:ext cx="2275116" cy="10604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func>
                          <m:func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kumimoji="0" lang="en-US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US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F17876-C1C1-4979-90EE-A73E2836E8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737" y="1940080"/>
                  <a:ext cx="2275116" cy="1060483"/>
                </a:xfrm>
                <a:prstGeom prst="rect">
                  <a:avLst/>
                </a:prstGeom>
                <a:blipFill>
                  <a:blip r:embed="rId11"/>
                  <a:stretch>
                    <a:fillRect r="-348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20A865F-77B4-4C8A-B2DD-48EC8B198483}"/>
                    </a:ext>
                  </a:extLst>
                </p:cNvPr>
                <p:cNvSpPr/>
                <p:nvPr/>
              </p:nvSpPr>
              <p:spPr>
                <a:xfrm>
                  <a:off x="10078180" y="2215588"/>
                  <a:ext cx="6202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20A865F-77B4-4C8A-B2DD-48EC8B1984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8180" y="2215588"/>
                  <a:ext cx="62029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87BB700-2A8E-4E95-BD82-EBCC2C454493}"/>
              </a:ext>
            </a:extLst>
          </p:cNvPr>
          <p:cNvSpPr/>
          <p:nvPr/>
        </p:nvSpPr>
        <p:spPr>
          <a:xfrm>
            <a:off x="7210298" y="3000563"/>
            <a:ext cx="4724012" cy="102717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6508ED-E26E-43BF-89F0-C06853E55466}"/>
              </a:ext>
            </a:extLst>
          </p:cNvPr>
          <p:cNvGrpSpPr/>
          <p:nvPr/>
        </p:nvGrpSpPr>
        <p:grpSpPr>
          <a:xfrm>
            <a:off x="1850248" y="674142"/>
            <a:ext cx="7328333" cy="1060483"/>
            <a:chOff x="1850248" y="532624"/>
            <a:chExt cx="7328333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976A1E87-A467-40D4-BB62-4AE0DCC721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50248" y="860070"/>
                  <a:ext cx="391886" cy="4491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None/>
                    <a:tabLst/>
                    <a:defRPr/>
                  </a:pPr>
                  <a:r>
                    <a:rPr kumimoji="0" lang="en-US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I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" name="Content Placeholder 2">
                  <a:extLst>
                    <a:ext uri="{FF2B5EF4-FFF2-40B4-BE49-F238E27FC236}">
                      <a16:creationId xmlns:a16="http://schemas.microsoft.com/office/drawing/2014/main" id="{976A1E87-A467-40D4-BB62-4AE0DCC72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0248" y="860070"/>
                  <a:ext cx="391886" cy="449136"/>
                </a:xfrm>
                <a:prstGeom prst="rect">
                  <a:avLst/>
                </a:prstGeom>
                <a:blipFill>
                  <a:blip r:embed="rId13"/>
                  <a:stretch>
                    <a:fillRect l="-32813" t="-22973" r="-1563" b="-43243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26FC9C7-3157-4655-B820-C6F4515B7723}"/>
                    </a:ext>
                  </a:extLst>
                </p:cNvPr>
                <p:cNvSpPr/>
                <p:nvPr/>
              </p:nvSpPr>
              <p:spPr>
                <a:xfrm>
                  <a:off x="2185011" y="532624"/>
                  <a:ext cx="3518271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26FC9C7-3157-4655-B820-C6F4515B77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5011" y="532624"/>
                  <a:ext cx="3518271" cy="106048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DCBBDD-C474-4A67-84DA-2238DE1A704E}"/>
                </a:ext>
              </a:extLst>
            </p:cNvPr>
            <p:cNvSpPr/>
            <p:nvPr/>
          </p:nvSpPr>
          <p:spPr>
            <a:xfrm>
              <a:off x="5472903" y="805403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solidFill>
                    <a:srgbClr val="212121"/>
                  </a:solidFill>
                </a:rPr>
                <a:t>, </a:t>
              </a:r>
              <a:r>
                <a:rPr lang="en-US" sz="2800" dirty="0"/>
                <a:t>calculate</a:t>
              </a:r>
              <a:endParaRPr lang="en-I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13DB7D-2197-4E35-8C98-5C56A1705CB7}"/>
                    </a:ext>
                  </a:extLst>
                </p:cNvPr>
                <p:cNvSpPr/>
                <p:nvPr/>
              </p:nvSpPr>
              <p:spPr>
                <a:xfrm>
                  <a:off x="7002985" y="604966"/>
                  <a:ext cx="2175596" cy="9759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3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3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36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i="0" dirty="0">
                      <a:latin typeface="+mj-lt"/>
                      <a:ea typeface="Cambria Math" panose="02040503050406030204" pitchFamily="18" charset="0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US" sz="36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36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36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r>
                    <a:rPr lang="en-US" sz="2800" dirty="0">
                      <a:solidFill>
                        <a:srgbClr val="212121"/>
                      </a:solidFill>
                    </a:rPr>
                    <a:t> 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913DB7D-2197-4E35-8C98-5C56A1705C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985" y="604966"/>
                  <a:ext cx="2175596" cy="975973"/>
                </a:xfrm>
                <a:prstGeom prst="rect">
                  <a:avLst/>
                </a:prstGeom>
                <a:blipFill>
                  <a:blip r:embed="rId15"/>
                  <a:stretch>
                    <a:fillRect r="-448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33AE55-AE4A-4704-BAFB-0B0C0C066642}"/>
              </a:ext>
            </a:extLst>
          </p:cNvPr>
          <p:cNvGrpSpPr/>
          <p:nvPr/>
        </p:nvGrpSpPr>
        <p:grpSpPr>
          <a:xfrm>
            <a:off x="6802698" y="2946044"/>
            <a:ext cx="4262531" cy="1060483"/>
            <a:chOff x="6951560" y="2946044"/>
            <a:chExt cx="4659232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3DC24EE-1A39-4625-9617-4B421FB89364}"/>
                    </a:ext>
                  </a:extLst>
                </p:cNvPr>
                <p:cNvSpPr txBox="1"/>
                <p:nvPr/>
              </p:nvSpPr>
              <p:spPr>
                <a:xfrm>
                  <a:off x="6951560" y="3007878"/>
                  <a:ext cx="1679670" cy="985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⇒</m:t>
                        </m:r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f</m:t>
                            </m:r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y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3DC24EE-1A39-4625-9617-4B421FB893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560" y="3007878"/>
                  <a:ext cx="1679670" cy="98559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A309EC-6769-437E-AF9F-B87797A4C25F}"/>
                    </a:ext>
                  </a:extLst>
                </p:cNvPr>
                <p:cNvSpPr/>
                <p:nvPr/>
              </p:nvSpPr>
              <p:spPr>
                <a:xfrm>
                  <a:off x="8478979" y="2946044"/>
                  <a:ext cx="3131813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sz="2800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b="0" i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IN" sz="2800" i="1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IN" sz="2800" i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i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0">
                                            <a:solidFill>
                                              <a:srgbClr val="0070C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800" i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i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  <m:r>
                                      <a:rPr lang="en-US" sz="28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A309EC-6769-437E-AF9F-B87797A4C2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979" y="2946044"/>
                  <a:ext cx="3131813" cy="1060483"/>
                </a:xfrm>
                <a:prstGeom prst="rect">
                  <a:avLst/>
                </a:prstGeom>
                <a:blipFill>
                  <a:blip r:embed="rId18"/>
                  <a:stretch>
                    <a:fillRect r="-2787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Freeform 17">
            <a:extLst>
              <a:ext uri="{FF2B5EF4-FFF2-40B4-BE49-F238E27FC236}">
                <a16:creationId xmlns:a16="http://schemas.microsoft.com/office/drawing/2014/main" id="{5BF86D7F-B46E-41EF-B3F6-33CAD3ABDA9E}"/>
              </a:ext>
            </a:extLst>
          </p:cNvPr>
          <p:cNvSpPr>
            <a:spLocks/>
          </p:cNvSpPr>
          <p:nvPr/>
        </p:nvSpPr>
        <p:spPr bwMode="auto">
          <a:xfrm>
            <a:off x="6794394" y="1956934"/>
            <a:ext cx="45719" cy="438683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B9A87C-85A1-48DA-A252-EDE9E5DB0AE8}"/>
                  </a:ext>
                </a:extLst>
              </p:cNvPr>
              <p:cNvSpPr txBox="1"/>
              <p:nvPr/>
            </p:nvSpPr>
            <p:spPr>
              <a:xfrm>
                <a:off x="694884" y="1941004"/>
                <a:ext cx="3518272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7B9A87C-85A1-48DA-A252-EDE9E5DB0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84" y="1941004"/>
                <a:ext cx="3518272" cy="10604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1BF638F4-26B7-454B-A55B-D11083784603}"/>
              </a:ext>
            </a:extLst>
          </p:cNvPr>
          <p:cNvSpPr/>
          <p:nvPr/>
        </p:nvSpPr>
        <p:spPr>
          <a:xfrm>
            <a:off x="154975" y="23902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85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  <p:bldP spid="10" grpId="0"/>
      <p:bldP spid="12" grpId="0"/>
      <p:bldP spid="3" grpId="0"/>
      <p:bldP spid="7" grpId="0"/>
      <p:bldP spid="16" grpId="0"/>
      <p:bldP spid="18" grpId="0"/>
      <p:bldP spid="23" grpId="0" animBg="1"/>
      <p:bldP spid="29" grpId="0" build="p" animBg="1"/>
      <p:bldP spid="32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BBDD-6060-4791-91FC-4AF9D150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Partial Derivative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5089F0-942A-4B89-A4DB-547EA7C38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9184270" cy="43766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be a function of two independent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5089F0-942A-4B89-A4DB-547EA7C3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9184270" cy="437661"/>
              </a:xfrm>
              <a:blipFill>
                <a:blip r:embed="rId2"/>
                <a:stretch>
                  <a:fillRect l="-1262" t="-25352" r="-266" b="-492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1CCA72-A4A6-40F6-810D-011D6AB3F230}"/>
              </a:ext>
            </a:extLst>
          </p:cNvPr>
          <p:cNvSpPr txBox="1"/>
          <p:nvPr/>
        </p:nvSpPr>
        <p:spPr>
          <a:xfrm>
            <a:off x="406832" y="1446702"/>
            <a:ext cx="71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second order partial derivatives are as follow: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81D27-8802-40D9-B4E3-0BFEC0B8882B}"/>
                  </a:ext>
                </a:extLst>
              </p:cNvPr>
              <p:cNvSpPr txBox="1"/>
              <p:nvPr/>
            </p:nvSpPr>
            <p:spPr>
              <a:xfrm>
                <a:off x="1950041" y="2046958"/>
                <a:ext cx="1168401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81D27-8802-40D9-B4E3-0BFEC0B88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41" y="2046958"/>
                <a:ext cx="1168401" cy="956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DE0945-3800-4B63-B5EE-DC1E068F2AEB}"/>
                  </a:ext>
                </a:extLst>
              </p:cNvPr>
              <p:cNvSpPr txBox="1"/>
              <p:nvPr/>
            </p:nvSpPr>
            <p:spPr>
              <a:xfrm>
                <a:off x="3124211" y="2315589"/>
                <a:ext cx="11684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DE0945-3800-4B63-B5EE-DC1E068F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11" y="2315589"/>
                <a:ext cx="11684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AD55E5-55C1-4653-AA25-FE06FC2BFFC4}"/>
                  </a:ext>
                </a:extLst>
              </p:cNvPr>
              <p:cNvSpPr txBox="1"/>
              <p:nvPr/>
            </p:nvSpPr>
            <p:spPr>
              <a:xfrm>
                <a:off x="1950041" y="3097758"/>
                <a:ext cx="116840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AD55E5-55C1-4653-AA25-FE06FC2BF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41" y="3097758"/>
                <a:ext cx="1168401" cy="1030539"/>
              </a:xfrm>
              <a:prstGeom prst="rect">
                <a:avLst/>
              </a:prstGeom>
              <a:blipFill>
                <a:blip r:embed="rId7"/>
                <a:stretch>
                  <a:fillRect r="-161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43CF0-4B7B-4747-B594-ED24FCD632D9}"/>
                  </a:ext>
                </a:extLst>
              </p:cNvPr>
              <p:cNvSpPr txBox="1"/>
              <p:nvPr/>
            </p:nvSpPr>
            <p:spPr>
              <a:xfrm>
                <a:off x="3272153" y="3361098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743CF0-4B7B-4747-B594-ED24FCD63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153" y="3361098"/>
                <a:ext cx="1168401" cy="562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DA54F7-6B80-4DAD-ACD7-49D53285ED32}"/>
                  </a:ext>
                </a:extLst>
              </p:cNvPr>
              <p:cNvSpPr txBox="1"/>
              <p:nvPr/>
            </p:nvSpPr>
            <p:spPr>
              <a:xfrm>
                <a:off x="6880507" y="2046958"/>
                <a:ext cx="116840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DA54F7-6B80-4DAD-ACD7-49D53285E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07" y="2046958"/>
                <a:ext cx="1168401" cy="1030539"/>
              </a:xfrm>
              <a:prstGeom prst="rect">
                <a:avLst/>
              </a:prstGeom>
              <a:blipFill>
                <a:blip r:embed="rId10"/>
                <a:stretch>
                  <a:fillRect r="-167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F0181-344F-4E61-91AD-0D9A2E03A6B9}"/>
                  </a:ext>
                </a:extLst>
              </p:cNvPr>
              <p:cNvSpPr txBox="1"/>
              <p:nvPr/>
            </p:nvSpPr>
            <p:spPr>
              <a:xfrm>
                <a:off x="8211695" y="2300617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EF0181-344F-4E61-91AD-0D9A2E03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695" y="2300617"/>
                <a:ext cx="1168401" cy="5628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85D072-1A9C-4A68-8DA6-FB9A5C811AB5}"/>
                  </a:ext>
                </a:extLst>
              </p:cNvPr>
              <p:cNvSpPr txBox="1"/>
              <p:nvPr/>
            </p:nvSpPr>
            <p:spPr>
              <a:xfrm>
                <a:off x="6871273" y="3092467"/>
                <a:ext cx="116840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85D072-1A9C-4A68-8DA6-FB9A5C811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273" y="3092467"/>
                <a:ext cx="1168401" cy="1030539"/>
              </a:xfrm>
              <a:prstGeom prst="rect">
                <a:avLst/>
              </a:prstGeom>
              <a:blipFill>
                <a:blip r:embed="rId13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A5CE91-6D9F-4FC2-B58B-213C5AC33CFA}"/>
                  </a:ext>
                </a:extLst>
              </p:cNvPr>
              <p:cNvSpPr txBox="1"/>
              <p:nvPr/>
            </p:nvSpPr>
            <p:spPr>
              <a:xfrm>
                <a:off x="8005603" y="3361098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A5CE91-6D9F-4FC2-B58B-213C5AC33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603" y="3361098"/>
                <a:ext cx="1168401" cy="5628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C3F3C8D-AA0D-4861-B2D1-8D2F0A1B25DB}"/>
              </a:ext>
            </a:extLst>
          </p:cNvPr>
          <p:cNvSpPr txBox="1">
            <a:spLocks/>
          </p:cNvSpPr>
          <p:nvPr/>
        </p:nvSpPr>
        <p:spPr>
          <a:xfrm>
            <a:off x="131181" y="4400064"/>
            <a:ext cx="7107817" cy="4376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marR="0" lvl="0" indent="-265113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Mixed Derivative Theorem (Clairaut’s Theorem)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916FF7-6C74-4238-8EAC-7627FBF41AFF}"/>
                  </a:ext>
                </a:extLst>
              </p:cNvPr>
              <p:cNvSpPr txBox="1"/>
              <p:nvPr/>
            </p:nvSpPr>
            <p:spPr>
              <a:xfrm>
                <a:off x="415656" y="4837725"/>
                <a:ext cx="11538219" cy="73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&amp;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are defined throughout an open region containing a point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F916FF7-6C74-4238-8EAC-7627FBF4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6" y="4837725"/>
                <a:ext cx="11538219" cy="739305"/>
              </a:xfrm>
              <a:prstGeom prst="rect">
                <a:avLst/>
              </a:prstGeom>
              <a:blipFill>
                <a:blip r:embed="rId15"/>
                <a:stretch>
                  <a:fillRect l="-1057" r="-1004" b="-173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39B482-305A-4D6E-8812-0BD34AF81C29}"/>
                  </a:ext>
                </a:extLst>
              </p:cNvPr>
              <p:cNvSpPr/>
              <p:nvPr/>
            </p:nvSpPr>
            <p:spPr>
              <a:xfrm>
                <a:off x="406832" y="5579339"/>
                <a:ext cx="11028220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&amp; 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 are continuous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39B482-305A-4D6E-8812-0BD34AF81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32" y="5579339"/>
                <a:ext cx="11028220" cy="562846"/>
              </a:xfrm>
              <a:prstGeom prst="rect">
                <a:avLst/>
              </a:prstGeom>
              <a:blipFill>
                <a:blip r:embed="rId16"/>
                <a:stretch>
                  <a:fillRect t="-10753" b="-215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7">
            <a:extLst>
              <a:ext uri="{FF2B5EF4-FFF2-40B4-BE49-F238E27FC236}">
                <a16:creationId xmlns:a16="http://schemas.microsoft.com/office/drawing/2014/main" id="{A8348212-BA05-42E8-8387-AC35F160CB71}"/>
              </a:ext>
            </a:extLst>
          </p:cNvPr>
          <p:cNvSpPr>
            <a:spLocks/>
          </p:cNvSpPr>
          <p:nvPr/>
        </p:nvSpPr>
        <p:spPr bwMode="auto">
          <a:xfrm>
            <a:off x="4697745" y="2021430"/>
            <a:ext cx="45719" cy="215195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7712A-47B5-4083-A81E-7FDFD19980A1}"/>
                  </a:ext>
                </a:extLst>
              </p:cNvPr>
              <p:cNvSpPr txBox="1"/>
              <p:nvPr/>
            </p:nvSpPr>
            <p:spPr>
              <a:xfrm>
                <a:off x="415656" y="2046958"/>
                <a:ext cx="1768744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D7712A-47B5-4083-A81E-7FDFD1998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56" y="2046958"/>
                <a:ext cx="1768744" cy="108491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B5577-A917-48E5-8D2C-4BB492AE26B0}"/>
                  </a:ext>
                </a:extLst>
              </p:cNvPr>
              <p:cNvSpPr txBox="1"/>
              <p:nvPr/>
            </p:nvSpPr>
            <p:spPr>
              <a:xfrm>
                <a:off x="1216660" y="2113296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4B5577-A917-48E5-8D2C-4BB492AE2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660" y="2113296"/>
                <a:ext cx="693420" cy="911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CDF0EB-3DFE-4CFF-9482-6B7A7CEA7520}"/>
                  </a:ext>
                </a:extLst>
              </p:cNvPr>
              <p:cNvSpPr txBox="1"/>
              <p:nvPr/>
            </p:nvSpPr>
            <p:spPr>
              <a:xfrm>
                <a:off x="379239" y="3113553"/>
                <a:ext cx="1768744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CDF0EB-3DFE-4CFF-9482-6B7A7CEA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39" y="3113553"/>
                <a:ext cx="1768744" cy="108491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775570-6437-42F2-8481-E6CA0C606569}"/>
                  </a:ext>
                </a:extLst>
              </p:cNvPr>
              <p:cNvSpPr txBox="1"/>
              <p:nvPr/>
            </p:nvSpPr>
            <p:spPr>
              <a:xfrm>
                <a:off x="1180243" y="3179891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7775570-6437-42F2-8481-E6CA0C606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243" y="3179891"/>
                <a:ext cx="693420" cy="9115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B7040D-B74E-44FF-BE46-092574C60BEE}"/>
                  </a:ext>
                </a:extLst>
              </p:cNvPr>
              <p:cNvSpPr txBox="1"/>
              <p:nvPr/>
            </p:nvSpPr>
            <p:spPr>
              <a:xfrm>
                <a:off x="5311494" y="2064670"/>
                <a:ext cx="1768744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B7040D-B74E-44FF-BE46-092574C60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494" y="2064670"/>
                <a:ext cx="1768744" cy="108491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A54265-925D-4286-AA16-638362B6C301}"/>
                  </a:ext>
                </a:extLst>
              </p:cNvPr>
              <p:cNvSpPr txBox="1"/>
              <p:nvPr/>
            </p:nvSpPr>
            <p:spPr>
              <a:xfrm>
                <a:off x="6112498" y="2131008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A54265-925D-4286-AA16-638362B6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498" y="2131008"/>
                <a:ext cx="693420" cy="9855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B6B9A0-6927-4F00-A53D-FC9F7E26F733}"/>
                  </a:ext>
                </a:extLst>
              </p:cNvPr>
              <p:cNvSpPr txBox="1"/>
              <p:nvPr/>
            </p:nvSpPr>
            <p:spPr>
              <a:xfrm>
                <a:off x="5314234" y="3092467"/>
                <a:ext cx="1768744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CB6B9A0-6927-4F00-A53D-FC9F7E26F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234" y="3092467"/>
                <a:ext cx="1768744" cy="108491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FD24EC-845C-4CEC-84D1-D634035B107E}"/>
                  </a:ext>
                </a:extLst>
              </p:cNvPr>
              <p:cNvSpPr txBox="1"/>
              <p:nvPr/>
            </p:nvSpPr>
            <p:spPr>
              <a:xfrm>
                <a:off x="6115238" y="3158805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FD24EC-845C-4CEC-84D1-D634035B1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238" y="3158805"/>
                <a:ext cx="693420" cy="98559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04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8" grpId="0"/>
      <p:bldP spid="10" grpId="0"/>
      <p:bldP spid="11" grpId="0"/>
      <p:bldP spid="13" grpId="0"/>
      <p:bldP spid="14" grpId="0"/>
      <p:bldP spid="16" grpId="0"/>
      <p:bldP spid="17" grpId="0"/>
      <p:bldP spid="33" grpId="0"/>
      <p:bldP spid="34" grpId="0"/>
      <p:bldP spid="3" grpId="0"/>
      <p:bldP spid="21" grpId="0" build="p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E73761-DD9B-4687-8CEA-51B9EC86A772}"/>
                  </a:ext>
                </a:extLst>
              </p:cNvPr>
              <p:cNvSpPr txBox="1"/>
              <p:nvPr/>
            </p:nvSpPr>
            <p:spPr>
              <a:xfrm>
                <a:off x="1966506" y="4532332"/>
                <a:ext cx="1890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−4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CE73761-DD9B-4687-8CEA-51B9EC86A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06" y="4532332"/>
                <a:ext cx="189093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D37DEF-6213-41AF-9898-85762B6F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0AB5E8-6446-46AD-A95D-914AEE812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2343" y="877392"/>
                <a:ext cx="10116457" cy="6139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Find all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second order partial derivative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dirty="0"/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0AB5E8-6446-46AD-A95D-914AEE812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343" y="877392"/>
                <a:ext cx="10116457" cy="613988"/>
              </a:xfrm>
              <a:prstGeom prst="rect">
                <a:avLst/>
              </a:prstGeom>
              <a:blipFill>
                <a:blip r:embed="rId3"/>
                <a:stretch>
                  <a:fillRect l="-1205" t="-16832" b="-5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AD080-57B1-4AF6-BF44-A7CBC16FAEE6}"/>
                  </a:ext>
                </a:extLst>
              </p:cNvPr>
              <p:cNvSpPr txBox="1"/>
              <p:nvPr/>
            </p:nvSpPr>
            <p:spPr>
              <a:xfrm>
                <a:off x="505920" y="2057692"/>
                <a:ext cx="40336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6AD080-57B1-4AF6-BF44-A7CBC16F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20" y="2057692"/>
                <a:ext cx="403369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03B4F-DC57-40A7-BD01-CF73FBF35F65}"/>
                  </a:ext>
                </a:extLst>
              </p:cNvPr>
              <p:cNvSpPr txBox="1"/>
              <p:nvPr/>
            </p:nvSpPr>
            <p:spPr>
              <a:xfrm>
                <a:off x="63129" y="3060805"/>
                <a:ext cx="393000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03B4F-DC57-40A7-BD01-CF73FBF35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" y="3060805"/>
                <a:ext cx="393000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E95764-B1C7-4F04-8F87-807D7301CC2B}"/>
                  </a:ext>
                </a:extLst>
              </p:cNvPr>
              <p:cNvSpPr txBox="1"/>
              <p:nvPr/>
            </p:nvSpPr>
            <p:spPr>
              <a:xfrm>
                <a:off x="-1892" y="4297746"/>
                <a:ext cx="4053828" cy="9852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&amp; 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BE95764-B1C7-4F04-8F87-807D7301C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92" y="4297746"/>
                <a:ext cx="4053828" cy="985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DA91F-8ADF-4691-A0B0-872E69F2AE38}"/>
                  </a:ext>
                </a:extLst>
              </p:cNvPr>
              <p:cNvSpPr txBox="1"/>
              <p:nvPr/>
            </p:nvSpPr>
            <p:spPr>
              <a:xfrm>
                <a:off x="4520694" y="2009775"/>
                <a:ext cx="6704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2DA91F-8ADF-4691-A0B0-872E69F2A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94" y="2009775"/>
                <a:ext cx="67043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DC53F-8E32-4D0E-BF36-51A05896D89E}"/>
                  </a:ext>
                </a:extLst>
              </p:cNvPr>
              <p:cNvSpPr txBox="1"/>
              <p:nvPr/>
            </p:nvSpPr>
            <p:spPr>
              <a:xfrm>
                <a:off x="5073143" y="1775499"/>
                <a:ext cx="1146682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CDDC53F-8E32-4D0E-BF36-51A05896D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143" y="1775499"/>
                <a:ext cx="1146682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743980-5142-4650-958A-39E4EBC94B2A}"/>
                  </a:ext>
                </a:extLst>
              </p:cNvPr>
              <p:cNvSpPr txBox="1"/>
              <p:nvPr/>
            </p:nvSpPr>
            <p:spPr>
              <a:xfrm>
                <a:off x="6079869" y="1775499"/>
                <a:ext cx="178117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f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743980-5142-4650-958A-39E4EBC94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869" y="1775499"/>
                <a:ext cx="1781175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CC802-7ED9-44CA-A6E2-1C588767B49A}"/>
                  </a:ext>
                </a:extLst>
              </p:cNvPr>
              <p:cNvSpPr txBox="1"/>
              <p:nvPr/>
            </p:nvSpPr>
            <p:spPr>
              <a:xfrm>
                <a:off x="7666532" y="1775499"/>
                <a:ext cx="2737645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14CC802-7ED9-44CA-A6E2-1C588767B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6532" y="1775499"/>
                <a:ext cx="2737645" cy="911596"/>
              </a:xfrm>
              <a:prstGeom prst="rect">
                <a:avLst/>
              </a:prstGeom>
              <a:blipFill>
                <a:blip r:embed="rId10"/>
                <a:stretch>
                  <a:fillRect r="-15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72A68B-9F9C-4D4C-9776-595D9E871748}"/>
                  </a:ext>
                </a:extLst>
              </p:cNvPr>
              <p:cNvSpPr txBox="1"/>
              <p:nvPr/>
            </p:nvSpPr>
            <p:spPr>
              <a:xfrm>
                <a:off x="10417107" y="1987442"/>
                <a:ext cx="19724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B72A68B-9F9C-4D4C-9776-595D9E871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107" y="1987442"/>
                <a:ext cx="197246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29A1F-029F-4116-9513-91729506BC16}"/>
                  </a:ext>
                </a:extLst>
              </p:cNvPr>
              <p:cNvSpPr txBox="1"/>
              <p:nvPr/>
            </p:nvSpPr>
            <p:spPr>
              <a:xfrm>
                <a:off x="4540792" y="3180810"/>
                <a:ext cx="670430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5629A1F-029F-4116-9513-91729506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2" y="3180810"/>
                <a:ext cx="670430" cy="5628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FA4EE6-1102-496D-BA2B-80C87C100E11}"/>
                  </a:ext>
                </a:extLst>
              </p:cNvPr>
              <p:cNvSpPr txBox="1"/>
              <p:nvPr/>
            </p:nvSpPr>
            <p:spPr>
              <a:xfrm>
                <a:off x="5093241" y="2946534"/>
                <a:ext cx="1146682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FA4EE6-1102-496D-BA2B-80C87C100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41" y="2946534"/>
                <a:ext cx="1146682" cy="1030539"/>
              </a:xfrm>
              <a:prstGeom prst="rect">
                <a:avLst/>
              </a:prstGeom>
              <a:blipFill>
                <a:blip r:embed="rId13"/>
                <a:stretch>
                  <a:fillRect r="-95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DDD051-607C-4929-803D-D681D2A4ADB8}"/>
                  </a:ext>
                </a:extLst>
              </p:cNvPr>
              <p:cNvSpPr txBox="1"/>
              <p:nvPr/>
            </p:nvSpPr>
            <p:spPr>
              <a:xfrm>
                <a:off x="6356061" y="2935271"/>
                <a:ext cx="178117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f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CDDD051-607C-4929-803D-D681D2A4A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61" y="2935271"/>
                <a:ext cx="1781175" cy="10604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CD68A6-234F-420E-A58D-CA46B191DCA1}"/>
                  </a:ext>
                </a:extLst>
              </p:cNvPr>
              <p:cNvSpPr txBox="1"/>
              <p:nvPr/>
            </p:nvSpPr>
            <p:spPr>
              <a:xfrm>
                <a:off x="7934650" y="2946534"/>
                <a:ext cx="2737645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CD68A6-234F-420E-A58D-CA46B191D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50" y="2946534"/>
                <a:ext cx="2737645" cy="985591"/>
              </a:xfrm>
              <a:prstGeom prst="rect">
                <a:avLst/>
              </a:prstGeom>
              <a:blipFill>
                <a:blip r:embed="rId15"/>
                <a:stretch>
                  <a:fillRect r="-49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048416-F557-46C8-AE56-7D6985BC2EB3}"/>
                  </a:ext>
                </a:extLst>
              </p:cNvPr>
              <p:cNvSpPr txBox="1"/>
              <p:nvPr/>
            </p:nvSpPr>
            <p:spPr>
              <a:xfrm>
                <a:off x="10819602" y="3161661"/>
                <a:ext cx="13533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048416-F557-46C8-AE56-7D6985BC2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602" y="3161661"/>
                <a:ext cx="135334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59616C-759A-40FE-8AE0-8DE960392396}"/>
                  </a:ext>
                </a:extLst>
              </p:cNvPr>
              <p:cNvSpPr txBox="1"/>
              <p:nvPr/>
            </p:nvSpPr>
            <p:spPr>
              <a:xfrm>
                <a:off x="4540792" y="4523835"/>
                <a:ext cx="670430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59616C-759A-40FE-8AE0-8DE96039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2" y="4523835"/>
                <a:ext cx="670430" cy="5628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A83EE7-0AA6-4C93-8F89-4CDD35421C06}"/>
                  </a:ext>
                </a:extLst>
              </p:cNvPr>
              <p:cNvSpPr txBox="1"/>
              <p:nvPr/>
            </p:nvSpPr>
            <p:spPr>
              <a:xfrm>
                <a:off x="5093241" y="4289559"/>
                <a:ext cx="1146682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CA83EE7-0AA6-4C93-8F89-4CDD35421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241" y="4289559"/>
                <a:ext cx="1146682" cy="1030539"/>
              </a:xfrm>
              <a:prstGeom prst="rect">
                <a:avLst/>
              </a:prstGeom>
              <a:blipFill>
                <a:blip r:embed="rId18"/>
                <a:stretch>
                  <a:fillRect r="-95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9C5C21-9B3D-4608-A7C9-6A58F3A7BD20}"/>
                  </a:ext>
                </a:extLst>
              </p:cNvPr>
              <p:cNvSpPr txBox="1"/>
              <p:nvPr/>
            </p:nvSpPr>
            <p:spPr>
              <a:xfrm>
                <a:off x="6356061" y="4278296"/>
                <a:ext cx="178117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f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49C5C21-9B3D-4608-A7C9-6A58F3A7B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6061" y="4278296"/>
                <a:ext cx="1781175" cy="106048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CC061C-3F70-40F4-AE4C-5DBE0F47BEF0}"/>
                  </a:ext>
                </a:extLst>
              </p:cNvPr>
              <p:cNvSpPr txBox="1"/>
              <p:nvPr/>
            </p:nvSpPr>
            <p:spPr>
              <a:xfrm>
                <a:off x="7977182" y="4289559"/>
                <a:ext cx="297656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CCC061C-3F70-40F4-AE4C-5DBE0F47B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182" y="4289559"/>
                <a:ext cx="2976568" cy="9115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7ECBFC-633E-474D-86C8-C45FA1824E7C}"/>
                  </a:ext>
                </a:extLst>
              </p:cNvPr>
              <p:cNvSpPr txBox="1"/>
              <p:nvPr/>
            </p:nvSpPr>
            <p:spPr>
              <a:xfrm>
                <a:off x="10819602" y="4523835"/>
                <a:ext cx="13533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17ECBFC-633E-474D-86C8-C45FA1824E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9602" y="4523835"/>
                <a:ext cx="1353348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4281DD-E3E1-4AAA-8711-F110E3FFCCD2}"/>
                  </a:ext>
                </a:extLst>
              </p:cNvPr>
              <p:cNvSpPr txBox="1"/>
              <p:nvPr/>
            </p:nvSpPr>
            <p:spPr>
              <a:xfrm>
                <a:off x="4540792" y="5778825"/>
                <a:ext cx="670430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74281DD-E3E1-4AAA-8711-F110E3FFC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92" y="5778825"/>
                <a:ext cx="670430" cy="562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37F1FD-FF14-4E9A-BAED-990FB192AECF}"/>
                  </a:ext>
                </a:extLst>
              </p:cNvPr>
              <p:cNvSpPr txBox="1"/>
              <p:nvPr/>
            </p:nvSpPr>
            <p:spPr>
              <a:xfrm>
                <a:off x="5007515" y="5563230"/>
                <a:ext cx="1146682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37F1FD-FF14-4E9A-BAED-990FB192A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515" y="5563230"/>
                <a:ext cx="1146682" cy="103053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F87DDE-0D02-4154-81AE-F13276D5AA7F}"/>
                  </a:ext>
                </a:extLst>
              </p:cNvPr>
              <p:cNvSpPr txBox="1"/>
              <p:nvPr/>
            </p:nvSpPr>
            <p:spPr>
              <a:xfrm>
                <a:off x="6039895" y="5573385"/>
                <a:ext cx="1781175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f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F87DDE-0D02-4154-81AE-F13276D5A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895" y="5573385"/>
                <a:ext cx="1781175" cy="106048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4EEF3B-F224-4493-827C-69B9A6090A29}"/>
                  </a:ext>
                </a:extLst>
              </p:cNvPr>
              <p:cNvSpPr txBox="1"/>
              <p:nvPr/>
            </p:nvSpPr>
            <p:spPr>
              <a:xfrm>
                <a:off x="7631151" y="5599913"/>
                <a:ext cx="2976568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4EEF3B-F224-4493-827C-69B9A6090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151" y="5599913"/>
                <a:ext cx="2976568" cy="98559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E24648-BACB-49B1-AFBF-08B5CDC7C0C8}"/>
                  </a:ext>
                </a:extLst>
              </p:cNvPr>
              <p:cNvSpPr txBox="1"/>
              <p:nvPr/>
            </p:nvSpPr>
            <p:spPr>
              <a:xfrm>
                <a:off x="10372325" y="5822621"/>
                <a:ext cx="197247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−4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7E24648-BACB-49B1-AFBF-08B5CDC7C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2325" y="5822621"/>
                <a:ext cx="197247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AB0644E-8ABE-4F31-A279-686F9936868E}"/>
                  </a:ext>
                </a:extLst>
              </p:cNvPr>
              <p:cNvSpPr/>
              <p:nvPr/>
            </p:nvSpPr>
            <p:spPr>
              <a:xfrm>
                <a:off x="1938115" y="3292531"/>
                <a:ext cx="2055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AB0644E-8ABE-4F31-A279-686F99368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115" y="3292531"/>
                <a:ext cx="205556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3C95CE1-B1E3-4503-B587-BCA0B83C72D5}"/>
                  </a:ext>
                </a:extLst>
              </p:cNvPr>
              <p:cNvSpPr/>
              <p:nvPr/>
            </p:nvSpPr>
            <p:spPr>
              <a:xfrm>
                <a:off x="1938967" y="3296663"/>
                <a:ext cx="2055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3C95CE1-B1E3-4503-B587-BCA0B83C7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967" y="3296663"/>
                <a:ext cx="2055563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9BAA36B-B89B-4024-A72B-3B8714AC7BA6}"/>
                  </a:ext>
                </a:extLst>
              </p:cNvPr>
              <p:cNvSpPr txBox="1"/>
              <p:nvPr/>
            </p:nvSpPr>
            <p:spPr>
              <a:xfrm>
                <a:off x="1966506" y="4530953"/>
                <a:ext cx="18909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−4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9BAA36B-B89B-4024-A72B-3B8714AC7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506" y="4530953"/>
                <a:ext cx="189093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A87C6F-A885-41CB-9029-43FAC930B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41163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4:</a:t>
            </a: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3872C3D-1D96-4604-B3AB-AA7899DBA7CA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ABF9AA9B-60B2-43F8-B9C6-744A86FD8269}"/>
              </a:ext>
            </a:extLst>
          </p:cNvPr>
          <p:cNvSpPr>
            <a:spLocks/>
          </p:cNvSpPr>
          <p:nvPr/>
        </p:nvSpPr>
        <p:spPr bwMode="auto">
          <a:xfrm>
            <a:off x="4439122" y="1765297"/>
            <a:ext cx="45719" cy="482551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836FE70-2EE6-44D4-A5D6-F044FFACBA98}"/>
              </a:ext>
            </a:extLst>
          </p:cNvPr>
          <p:cNvSpPr/>
          <p:nvPr/>
        </p:nvSpPr>
        <p:spPr>
          <a:xfrm>
            <a:off x="131179" y="22046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E45EA3-3B19-46F6-9564-DB81DFBBA1C5}"/>
                  </a:ext>
                </a:extLst>
              </p:cNvPr>
              <p:cNvSpPr txBox="1"/>
              <p:nvPr/>
            </p:nvSpPr>
            <p:spPr>
              <a:xfrm>
                <a:off x="1658775" y="3300460"/>
                <a:ext cx="232061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7E45EA3-3B19-46F6-9564-DB81DFBBA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775" y="3300460"/>
                <a:ext cx="2320613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34C69A-FA5B-47E4-8FE8-ABF28968463A}"/>
                  </a:ext>
                </a:extLst>
              </p:cNvPr>
              <p:cNvSpPr txBox="1"/>
              <p:nvPr/>
            </p:nvSpPr>
            <p:spPr>
              <a:xfrm>
                <a:off x="1599918" y="4535732"/>
                <a:ext cx="22646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=3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−4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634C69A-FA5B-47E4-8FE8-ABF289684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918" y="4535732"/>
                <a:ext cx="226466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43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78 L 0.26862 -0.00278 C 0.38815 -0.00278 0.5362 -0.05348 0.5362 -0.09398 L 0.5362 -0.18449 " pathEditMode="relative" rAng="0" ptsTypes="AAAA">
                                      <p:cBhvr>
                                        <p:cTn id="91" dur="1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32" y="-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-0.0044 L 0.28281 -0.0044 C 0.40833 -0.0044 0.56328 -0.00787 0.56328 -0.01065 L 0.56328 -0.01597 " pathEditMode="relative" rAng="0" ptsTypes="AAAA">
                                      <p:cBhvr>
                                        <p:cTn id="122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08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91 -0.00555 L 0.28555 -0.00555 C 0.41172 -0.00555 0.56797 -0.00347 0.56797 -0.00208 L 0.56797 0.00116 " pathEditMode="relative" rAng="0" ptsTypes="AAAA">
                                      <p:cBhvr>
                                        <p:cTn id="153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03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-4.07407E-6 L 0.27357 -4.07407E-6 C 0.3931 -4.07407E-6 0.54063 0.05255 0.54063 0.09445 L 0.54063 0.18912 " pathEditMode="relative" rAng="0" ptsTypes="AAAA">
                                      <p:cBhvr>
                                        <p:cTn id="184" dur="1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80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1" grpId="2"/>
      <p:bldP spid="4" grpId="0"/>
      <p:bldP spid="11" grpId="0"/>
      <p:bldP spid="12" grpId="0"/>
      <p:bldP spid="25" grpId="0"/>
      <p:bldP spid="24" grpId="0"/>
      <p:bldP spid="26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49" grpId="0"/>
      <p:bldP spid="50" grpId="0"/>
      <p:bldP spid="51" grpId="0"/>
      <p:bldP spid="52" grpId="0"/>
      <p:bldP spid="53" grpId="0"/>
      <p:bldP spid="68" grpId="0"/>
      <p:bldP spid="68" grpId="1"/>
      <p:bldP spid="68" grpId="2"/>
      <p:bldP spid="69" grpId="0"/>
      <p:bldP spid="69" grpId="1"/>
      <p:bldP spid="69" grpId="2"/>
      <p:bldP spid="70" grpId="0"/>
      <p:bldP spid="70" grpId="1"/>
      <p:bldP spid="70" grpId="2"/>
      <p:bldP spid="35" grpId="0" uiExpand="1" build="p" animBg="1"/>
      <p:bldP spid="46" grpId="0" animBg="1"/>
      <p:bldP spid="46" grpId="1" animBg="1"/>
      <p:bldP spid="47" grpId="0" build="p" animBg="1"/>
      <p:bldP spid="54" grpId="0" animBg="1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BBDD-6060-4791-91FC-4AF9D150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Order Partial Derivative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5089F0-942A-4B89-A4DB-547EA7C389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9184270" cy="437661"/>
              </a:xfrm>
            </p:spPr>
            <p:txBody>
              <a:bodyPr/>
              <a:lstStyle/>
              <a:p>
                <a:pPr algn="l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be a function of two independent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5089F0-942A-4B89-A4DB-547EA7C389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9184270" cy="437661"/>
              </a:xfrm>
              <a:blipFill>
                <a:blip r:embed="rId2"/>
                <a:stretch>
                  <a:fillRect l="-1262" t="-25352" r="-266" b="-4929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A1CCA72-A4A6-40F6-810D-011D6AB3F230}"/>
              </a:ext>
            </a:extLst>
          </p:cNvPr>
          <p:cNvSpPr txBox="1"/>
          <p:nvPr/>
        </p:nvSpPr>
        <p:spPr>
          <a:xfrm>
            <a:off x="392901" y="1292896"/>
            <a:ext cx="718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third order partial derivatives are as follow: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81D27-8802-40D9-B4E3-0BFEC0B8882B}"/>
                  </a:ext>
                </a:extLst>
              </p:cNvPr>
              <p:cNvSpPr txBox="1"/>
              <p:nvPr/>
            </p:nvSpPr>
            <p:spPr>
              <a:xfrm>
                <a:off x="3068845" y="1925025"/>
                <a:ext cx="1168401" cy="956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881D27-8802-40D9-B4E3-0BFEC0B88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45" y="1925025"/>
                <a:ext cx="1168401" cy="956929"/>
              </a:xfrm>
              <a:prstGeom prst="rect">
                <a:avLst/>
              </a:prstGeom>
              <a:blipFill>
                <a:blip r:embed="rId4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DE0945-3800-4B63-B5EE-DC1E068F2AEB}"/>
                  </a:ext>
                </a:extLst>
              </p:cNvPr>
              <p:cNvSpPr txBox="1"/>
              <p:nvPr/>
            </p:nvSpPr>
            <p:spPr>
              <a:xfrm>
                <a:off x="4235665" y="2194798"/>
                <a:ext cx="116840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xxx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DE0945-3800-4B63-B5EE-DC1E068F2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665" y="2194798"/>
                <a:ext cx="116840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C89325-7DF8-46AC-A6B5-FFFC20C5BDE5}"/>
                  </a:ext>
                </a:extLst>
              </p:cNvPr>
              <p:cNvSpPr txBox="1"/>
              <p:nvPr/>
            </p:nvSpPr>
            <p:spPr>
              <a:xfrm>
                <a:off x="3092987" y="3112159"/>
                <a:ext cx="1596799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C89325-7DF8-46AC-A6B5-FFFC20C5B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987" y="3112159"/>
                <a:ext cx="1596799" cy="1030539"/>
              </a:xfrm>
              <a:prstGeom prst="rect">
                <a:avLst/>
              </a:prstGeom>
              <a:blipFill>
                <a:blip r:embed="rId7"/>
                <a:stretch>
                  <a:fillRect r="-87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9D3D18-6723-48CC-89E8-5C3B1ED45743}"/>
                  </a:ext>
                </a:extLst>
              </p:cNvPr>
              <p:cNvSpPr txBox="1"/>
              <p:nvPr/>
            </p:nvSpPr>
            <p:spPr>
              <a:xfrm>
                <a:off x="4790106" y="3393538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9D3D18-6723-48CC-89E8-5C3B1ED4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106" y="3393538"/>
                <a:ext cx="1168401" cy="5628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CEE6-2F10-4579-8F41-61767B7E38E1}"/>
                  </a:ext>
                </a:extLst>
              </p:cNvPr>
              <p:cNvSpPr txBox="1"/>
              <p:nvPr/>
            </p:nvSpPr>
            <p:spPr>
              <a:xfrm>
                <a:off x="3124256" y="4278871"/>
                <a:ext cx="1596799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14CEE6-2F10-4579-8F41-61767B7E3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56" y="4278871"/>
                <a:ext cx="1596799" cy="1030539"/>
              </a:xfrm>
              <a:prstGeom prst="rect">
                <a:avLst/>
              </a:prstGeom>
              <a:blipFill>
                <a:blip r:embed="rId10"/>
                <a:stretch>
                  <a:fillRect r="-88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E8490B-0907-46E0-8947-469521E6116D}"/>
                  </a:ext>
                </a:extLst>
              </p:cNvPr>
              <p:cNvSpPr txBox="1"/>
              <p:nvPr/>
            </p:nvSpPr>
            <p:spPr>
              <a:xfrm>
                <a:off x="4887310" y="4551216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E8490B-0907-46E0-8947-469521E61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10" y="4551216"/>
                <a:ext cx="1168401" cy="5628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56C9B5-45D3-4A95-8A20-187AFCD6A998}"/>
                  </a:ext>
                </a:extLst>
              </p:cNvPr>
              <p:cNvSpPr txBox="1"/>
              <p:nvPr/>
            </p:nvSpPr>
            <p:spPr>
              <a:xfrm>
                <a:off x="3124256" y="5445178"/>
                <a:ext cx="1697757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656C9B5-45D3-4A95-8A20-187AFCD6A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56" y="5445178"/>
                <a:ext cx="1697757" cy="1030539"/>
              </a:xfrm>
              <a:prstGeom prst="rect">
                <a:avLst/>
              </a:prstGeom>
              <a:blipFill>
                <a:blip r:embed="rId13"/>
                <a:stretch>
                  <a:fillRect r="-25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B6E80-AD8F-40AA-82E3-CD964302C9C0}"/>
                  </a:ext>
                </a:extLst>
              </p:cNvPr>
              <p:cNvSpPr txBox="1"/>
              <p:nvPr/>
            </p:nvSpPr>
            <p:spPr>
              <a:xfrm>
                <a:off x="4887309" y="5715653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5B6E80-AD8F-40AA-82E3-CD964302C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09" y="5715653"/>
                <a:ext cx="1168401" cy="56284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284C3D-7691-4669-9548-43DAB4DCEEF1}"/>
                  </a:ext>
                </a:extLst>
              </p:cNvPr>
              <p:cNvSpPr txBox="1"/>
              <p:nvPr/>
            </p:nvSpPr>
            <p:spPr>
              <a:xfrm>
                <a:off x="9229441" y="1915809"/>
                <a:ext cx="1735871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284C3D-7691-4669-9548-43DAB4DCE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41" y="1915809"/>
                <a:ext cx="1735871" cy="103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4A0A34-39AB-4EF3-9214-8932B3FD7B03}"/>
                  </a:ext>
                </a:extLst>
              </p:cNvPr>
              <p:cNvSpPr txBox="1"/>
              <p:nvPr/>
            </p:nvSpPr>
            <p:spPr>
              <a:xfrm>
                <a:off x="10987386" y="2204705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4A0A34-39AB-4EF3-9214-8932B3FD7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386" y="2204705"/>
                <a:ext cx="1168401" cy="5628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34761B-E73D-4FBF-82F0-39B8377A580C}"/>
                  </a:ext>
                </a:extLst>
              </p:cNvPr>
              <p:cNvSpPr txBox="1"/>
              <p:nvPr/>
            </p:nvSpPr>
            <p:spPr>
              <a:xfrm>
                <a:off x="9229441" y="5435962"/>
                <a:ext cx="1168401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534761B-E73D-4FBF-82F0-39B8377A5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41" y="5435962"/>
                <a:ext cx="1168401" cy="1030923"/>
              </a:xfrm>
              <a:prstGeom prst="rect">
                <a:avLst/>
              </a:prstGeom>
              <a:blipFill>
                <a:blip r:embed="rId21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1C9EDC-7B62-4354-B9FB-F953963499C0}"/>
                  </a:ext>
                </a:extLst>
              </p:cNvPr>
              <p:cNvSpPr txBox="1"/>
              <p:nvPr/>
            </p:nvSpPr>
            <p:spPr>
              <a:xfrm>
                <a:off x="10374555" y="5708171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yyy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1C9EDC-7B62-4354-B9FB-F95396349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4555" y="5708171"/>
                <a:ext cx="1168401" cy="5628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F677894-B862-44B2-AC53-6ECA7C5C766B}"/>
                  </a:ext>
                </a:extLst>
              </p:cNvPr>
              <p:cNvSpPr txBox="1"/>
              <p:nvPr/>
            </p:nvSpPr>
            <p:spPr>
              <a:xfrm>
                <a:off x="9229441" y="3096600"/>
                <a:ext cx="173587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F677894-B862-44B2-AC53-6ECA7C5C7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41" y="3096600"/>
                <a:ext cx="1735871" cy="1030539"/>
              </a:xfrm>
              <a:prstGeom prst="rect">
                <a:avLst/>
              </a:prstGeom>
              <a:blipFill>
                <a:blip r:embed="rId23"/>
                <a:stretch>
                  <a:fillRect r="-3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B56370-0B88-41F8-8F9C-519C46B61AF5}"/>
                  </a:ext>
                </a:extLst>
              </p:cNvPr>
              <p:cNvSpPr txBox="1"/>
              <p:nvPr/>
            </p:nvSpPr>
            <p:spPr>
              <a:xfrm>
                <a:off x="10987386" y="3385496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1B56370-0B88-41F8-8F9C-519C46B6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386" y="3385496"/>
                <a:ext cx="1168401" cy="56284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64F395-CA1D-44EE-9DF3-DB1EDA829EA3}"/>
                  </a:ext>
                </a:extLst>
              </p:cNvPr>
              <p:cNvSpPr txBox="1"/>
              <p:nvPr/>
            </p:nvSpPr>
            <p:spPr>
              <a:xfrm>
                <a:off x="9229441" y="4296787"/>
                <a:ext cx="1735871" cy="1030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964F395-CA1D-44EE-9DF3-DB1EDA829E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441" y="4296787"/>
                <a:ext cx="1735871" cy="1030539"/>
              </a:xfrm>
              <a:prstGeom prst="rect">
                <a:avLst/>
              </a:prstGeom>
              <a:blipFill>
                <a:blip r:embed="rId25"/>
                <a:stretch>
                  <a:fillRect r="-3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FC3782-6C51-4813-BDAF-08E7782D8701}"/>
                  </a:ext>
                </a:extLst>
              </p:cNvPr>
              <p:cNvSpPr txBox="1"/>
              <p:nvPr/>
            </p:nvSpPr>
            <p:spPr>
              <a:xfrm>
                <a:off x="10987386" y="4585683"/>
                <a:ext cx="1168401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yy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DFC3782-6C51-4813-BDAF-08E7782D8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7386" y="4585683"/>
                <a:ext cx="1168401" cy="56284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id="{3FB1C04D-78EE-4B08-AF8C-4F0CF4B32576}"/>
              </a:ext>
            </a:extLst>
          </p:cNvPr>
          <p:cNvSpPr>
            <a:spLocks/>
          </p:cNvSpPr>
          <p:nvPr/>
        </p:nvSpPr>
        <p:spPr bwMode="auto">
          <a:xfrm>
            <a:off x="6286391" y="1909545"/>
            <a:ext cx="45719" cy="470328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45958F-39F8-4502-AEF5-7509826E468B}"/>
                  </a:ext>
                </a:extLst>
              </p:cNvPr>
              <p:cNvSpPr txBox="1"/>
              <p:nvPr/>
            </p:nvSpPr>
            <p:spPr>
              <a:xfrm>
                <a:off x="491993" y="1920113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45958F-39F8-4502-AEF5-7509826E4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1920113"/>
                <a:ext cx="2554778" cy="1084912"/>
              </a:xfrm>
              <a:prstGeom prst="rect">
                <a:avLst/>
              </a:prstGeom>
              <a:blipFill>
                <a:blip r:embed="rId27"/>
                <a:stretch>
                  <a:fillRect r="-2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1CA8DF-A7C1-4829-8CDC-7AB12B60B0E9}"/>
                  </a:ext>
                </a:extLst>
              </p:cNvPr>
              <p:cNvSpPr txBox="1"/>
              <p:nvPr/>
            </p:nvSpPr>
            <p:spPr>
              <a:xfrm>
                <a:off x="1337351" y="1920113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1CA8DF-A7C1-4829-8CDC-7AB12B60B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351" y="1920113"/>
                <a:ext cx="1689100" cy="108491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9F78D-50DA-4D64-8DE0-44E07DA50F01}"/>
                  </a:ext>
                </a:extLst>
              </p:cNvPr>
              <p:cNvSpPr txBox="1"/>
              <p:nvPr/>
            </p:nvSpPr>
            <p:spPr>
              <a:xfrm>
                <a:off x="2151421" y="1986451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559F78D-50DA-4D64-8DE0-44E07DA50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21" y="1986451"/>
                <a:ext cx="693420" cy="911596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97355A-6C70-4A30-B385-EE2727628ED1}"/>
                  </a:ext>
                </a:extLst>
              </p:cNvPr>
              <p:cNvSpPr txBox="1"/>
              <p:nvPr/>
            </p:nvSpPr>
            <p:spPr>
              <a:xfrm>
                <a:off x="491993" y="3124735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497355A-6C70-4A30-B385-EE2727628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3124735"/>
                <a:ext cx="2554778" cy="1084912"/>
              </a:xfrm>
              <a:prstGeom prst="rect">
                <a:avLst/>
              </a:prstGeom>
              <a:blipFill>
                <a:blip r:embed="rId30"/>
                <a:stretch>
                  <a:fillRect r="-28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BBDE88-1AD5-4D8B-ACEF-85034789ECE9}"/>
                  </a:ext>
                </a:extLst>
              </p:cNvPr>
              <p:cNvSpPr txBox="1"/>
              <p:nvPr/>
            </p:nvSpPr>
            <p:spPr>
              <a:xfrm>
                <a:off x="1337351" y="3124735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BBDE88-1AD5-4D8B-ACEF-85034789E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351" y="3124735"/>
                <a:ext cx="1689100" cy="108491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0D43FC-C54D-402F-924E-3B306FB126D2}"/>
                  </a:ext>
                </a:extLst>
              </p:cNvPr>
              <p:cNvSpPr txBox="1"/>
              <p:nvPr/>
            </p:nvSpPr>
            <p:spPr>
              <a:xfrm>
                <a:off x="2151421" y="3191073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E0D43FC-C54D-402F-924E-3B306FB12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421" y="3191073"/>
                <a:ext cx="693420" cy="9115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017B83-60FC-43E2-A6FC-5B954A0B9467}"/>
                  </a:ext>
                </a:extLst>
              </p:cNvPr>
              <p:cNvSpPr txBox="1"/>
              <p:nvPr/>
            </p:nvSpPr>
            <p:spPr>
              <a:xfrm>
                <a:off x="491993" y="4354104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C017B83-60FC-43E2-A6FC-5B954A0B9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93" y="4354104"/>
                <a:ext cx="2554778" cy="1084912"/>
              </a:xfrm>
              <a:prstGeom prst="rect">
                <a:avLst/>
              </a:prstGeom>
              <a:blipFill>
                <a:blip r:embed="rId33"/>
                <a:stretch>
                  <a:fillRect r="-2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0FDEFF-1B82-4416-805E-7AED3BCB7DC4}"/>
                  </a:ext>
                </a:extLst>
              </p:cNvPr>
              <p:cNvSpPr txBox="1"/>
              <p:nvPr/>
            </p:nvSpPr>
            <p:spPr>
              <a:xfrm>
                <a:off x="1337351" y="4344002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80FDEFF-1B82-4416-805E-7AED3BCB7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351" y="4344002"/>
                <a:ext cx="1689100" cy="108491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268855-BAB6-49C1-AB78-6B7F0C0A8727}"/>
                  </a:ext>
                </a:extLst>
              </p:cNvPr>
              <p:cNvSpPr txBox="1"/>
              <p:nvPr/>
            </p:nvSpPr>
            <p:spPr>
              <a:xfrm>
                <a:off x="2069450" y="4382444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6268855-BAB6-49C1-AB78-6B7F0C0A8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50" y="4382444"/>
                <a:ext cx="693420" cy="91159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02EEA2-0470-45E2-8312-997F3C3E7A36}"/>
                  </a:ext>
                </a:extLst>
              </p:cNvPr>
              <p:cNvSpPr txBox="1"/>
              <p:nvPr/>
            </p:nvSpPr>
            <p:spPr>
              <a:xfrm>
                <a:off x="569478" y="5395322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02EEA2-0470-45E2-8312-997F3C3E7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78" y="5395322"/>
                <a:ext cx="2554778" cy="1084912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F986D0-1C1C-4580-B28F-6CE443D459C4}"/>
                  </a:ext>
                </a:extLst>
              </p:cNvPr>
              <p:cNvSpPr txBox="1"/>
              <p:nvPr/>
            </p:nvSpPr>
            <p:spPr>
              <a:xfrm>
                <a:off x="1316256" y="5397671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1F986D0-1C1C-4580-B28F-6CE443D45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256" y="5397671"/>
                <a:ext cx="1689100" cy="108491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2C1755-D455-487C-BF92-8C7B01A0752B}"/>
                  </a:ext>
                </a:extLst>
              </p:cNvPr>
              <p:cNvSpPr txBox="1"/>
              <p:nvPr/>
            </p:nvSpPr>
            <p:spPr>
              <a:xfrm>
                <a:off x="2049821" y="5472734"/>
                <a:ext cx="693420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D2C1755-D455-487C-BF92-8C7B01A07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821" y="5472734"/>
                <a:ext cx="693420" cy="911596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4D9AF55-0337-4EDF-9C13-C2D985609663}"/>
                  </a:ext>
                </a:extLst>
              </p:cNvPr>
              <p:cNvSpPr txBox="1"/>
              <p:nvPr/>
            </p:nvSpPr>
            <p:spPr>
              <a:xfrm>
                <a:off x="6570886" y="1928275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4D9AF55-0337-4EDF-9C13-C2D985609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886" y="1928275"/>
                <a:ext cx="2554778" cy="1084912"/>
              </a:xfrm>
              <a:prstGeom prst="rect">
                <a:avLst/>
              </a:prstGeom>
              <a:blipFill>
                <a:blip r:embed="rId39"/>
                <a:stretch>
                  <a:fillRect r="-2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4D8879-30F2-44BD-9216-3A0700665F38}"/>
                  </a:ext>
                </a:extLst>
              </p:cNvPr>
              <p:cNvSpPr txBox="1"/>
              <p:nvPr/>
            </p:nvSpPr>
            <p:spPr>
              <a:xfrm>
                <a:off x="7416244" y="1928275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4D8879-30F2-44BD-9216-3A070066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244" y="1928275"/>
                <a:ext cx="1689100" cy="108491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DADFD0D-DC89-4AE1-827F-7F4D59CE0D61}"/>
                  </a:ext>
                </a:extLst>
              </p:cNvPr>
              <p:cNvSpPr txBox="1"/>
              <p:nvPr/>
            </p:nvSpPr>
            <p:spPr>
              <a:xfrm>
                <a:off x="8230314" y="1994613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DADFD0D-DC89-4AE1-827F-7F4D59CE0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314" y="1994613"/>
                <a:ext cx="693420" cy="985591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21E00D-CC48-430F-B85F-DA0281E5171E}"/>
                  </a:ext>
                </a:extLst>
              </p:cNvPr>
              <p:cNvSpPr txBox="1"/>
              <p:nvPr/>
            </p:nvSpPr>
            <p:spPr>
              <a:xfrm>
                <a:off x="6591206" y="3115367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E21E00D-CC48-430F-B85F-DA0281E5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06" y="3115367"/>
                <a:ext cx="2554778" cy="1084912"/>
              </a:xfrm>
              <a:prstGeom prst="rect">
                <a:avLst/>
              </a:prstGeom>
              <a:blipFill>
                <a:blip r:embed="rId42"/>
                <a:stretch>
                  <a:fillRect r="-59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0528D14-E4C5-4BAF-AA81-3FFABA360EB3}"/>
                  </a:ext>
                </a:extLst>
              </p:cNvPr>
              <p:cNvSpPr txBox="1"/>
              <p:nvPr/>
            </p:nvSpPr>
            <p:spPr>
              <a:xfrm>
                <a:off x="7436564" y="3115367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0528D14-E4C5-4BAF-AA81-3FFABA360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564" y="3115367"/>
                <a:ext cx="1689100" cy="108491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3AFBC31-130C-48EE-A528-AEDD9C95219D}"/>
                  </a:ext>
                </a:extLst>
              </p:cNvPr>
              <p:cNvSpPr txBox="1"/>
              <p:nvPr/>
            </p:nvSpPr>
            <p:spPr>
              <a:xfrm>
                <a:off x="8250634" y="3181705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3AFBC31-130C-48EE-A528-AEDD9C952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34" y="3181705"/>
                <a:ext cx="693420" cy="985591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8C9A97-990B-4BA9-8C83-8FFA0A9279FD}"/>
                  </a:ext>
                </a:extLst>
              </p:cNvPr>
              <p:cNvSpPr txBox="1"/>
              <p:nvPr/>
            </p:nvSpPr>
            <p:spPr>
              <a:xfrm>
                <a:off x="6591206" y="4296787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28C9A97-990B-4BA9-8C83-8FFA0A927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06" y="4296787"/>
                <a:ext cx="2554778" cy="1084912"/>
              </a:xfrm>
              <a:prstGeom prst="rect">
                <a:avLst/>
              </a:prstGeom>
              <a:blipFill>
                <a:blip r:embed="rId45"/>
                <a:stretch>
                  <a:fillRect r="-26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619D548-3575-46D0-BAD7-5D9597F62A01}"/>
                  </a:ext>
                </a:extLst>
              </p:cNvPr>
              <p:cNvSpPr txBox="1"/>
              <p:nvPr/>
            </p:nvSpPr>
            <p:spPr>
              <a:xfrm>
                <a:off x="7436564" y="4296787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619D548-3575-46D0-BAD7-5D9597F6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564" y="4296787"/>
                <a:ext cx="1689100" cy="108491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FFE4B3-CA04-42EB-8C7B-3494ECEA230C}"/>
                  </a:ext>
                </a:extLst>
              </p:cNvPr>
              <p:cNvSpPr txBox="1"/>
              <p:nvPr/>
            </p:nvSpPr>
            <p:spPr>
              <a:xfrm>
                <a:off x="8250634" y="4363125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CFFE4B3-CA04-42EB-8C7B-3494ECEA2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634" y="4363125"/>
                <a:ext cx="693420" cy="985591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04126D-4466-4F02-96FF-C2AE357C20F3}"/>
                  </a:ext>
                </a:extLst>
              </p:cNvPr>
              <p:cNvSpPr txBox="1"/>
              <p:nvPr/>
            </p:nvSpPr>
            <p:spPr>
              <a:xfrm>
                <a:off x="6631866" y="5481502"/>
                <a:ext cx="2554778" cy="1084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</m:t>
                              </m:r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704126D-4466-4F02-96FF-C2AE357C2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866" y="5481502"/>
                <a:ext cx="2554778" cy="108491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FFD0B8-E96E-41A8-8D4B-7CEB2165E50B}"/>
                  </a:ext>
                </a:extLst>
              </p:cNvPr>
              <p:cNvSpPr txBox="1"/>
              <p:nvPr/>
            </p:nvSpPr>
            <p:spPr>
              <a:xfrm>
                <a:off x="7477224" y="5481502"/>
                <a:ext cx="1689100" cy="1084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bg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   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FFD0B8-E96E-41A8-8D4B-7CEB2165E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224" y="5481502"/>
                <a:ext cx="1689100" cy="108491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6F1F43-E0EE-4D6A-BEB1-73861449A178}"/>
                  </a:ext>
                </a:extLst>
              </p:cNvPr>
              <p:cNvSpPr txBox="1"/>
              <p:nvPr/>
            </p:nvSpPr>
            <p:spPr>
              <a:xfrm>
                <a:off x="8291294" y="5547840"/>
                <a:ext cx="693420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6F1F43-E0EE-4D6A-BEB1-73861449A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294" y="5547840"/>
                <a:ext cx="693420" cy="985591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465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25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25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2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7" grpId="0"/>
      <p:bldP spid="8" grpId="0"/>
      <p:bldP spid="19" grpId="0"/>
      <p:bldP spid="20" grpId="0"/>
      <p:bldP spid="22" grpId="0"/>
      <p:bldP spid="24" grpId="0"/>
      <p:bldP spid="26" grpId="0"/>
      <p:bldP spid="27" grpId="0"/>
      <p:bldP spid="30" grpId="0"/>
      <p:bldP spid="31" grpId="0"/>
      <p:bldP spid="39" grpId="0"/>
      <p:bldP spid="40" grpId="0"/>
      <p:bldP spid="41" grpId="0"/>
      <p:bldP spid="42" grpId="0"/>
      <p:bldP spid="43" grpId="0"/>
      <p:bldP spid="44" grpId="0"/>
      <p:bldP spid="33" grpId="0" build="p" animBg="1"/>
      <p:bldP spid="34" grpId="0"/>
      <p:bldP spid="36" grpId="0"/>
      <p:bldP spid="37" grpId="0"/>
      <p:bldP spid="45" grpId="0"/>
      <p:bldP spid="46" grpId="0"/>
      <p:bldP spid="47" grpId="0"/>
      <p:bldP spid="51" grpId="0"/>
      <p:bldP spid="52" grpId="0"/>
      <p:bldP spid="53" grpId="0"/>
      <p:bldP spid="55" grpId="0"/>
      <p:bldP spid="56" grpId="0"/>
      <p:bldP spid="57" grpId="0"/>
      <p:bldP spid="58" grpId="0"/>
      <p:bldP spid="59" grpId="0"/>
      <p:bldP spid="60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83963"/>
            <a:ext cx="1904122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8" y="1782314"/>
            <a:ext cx="1448241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0674DF-057F-4583-A40D-204D84A25427}"/>
              </a:ext>
            </a:extLst>
          </p:cNvPr>
          <p:cNvGrpSpPr/>
          <p:nvPr/>
        </p:nvGrpSpPr>
        <p:grpSpPr>
          <a:xfrm>
            <a:off x="1579420" y="1749710"/>
            <a:ext cx="2705500" cy="523220"/>
            <a:chOff x="1579420" y="1749710"/>
            <a:chExt cx="2705500" cy="5232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20B54E3-6C0A-488B-BE8F-5E3BABBC6010}"/>
                </a:ext>
              </a:extLst>
            </p:cNvPr>
            <p:cNvSpPr txBox="1"/>
            <p:nvPr/>
          </p:nvSpPr>
          <p:spPr>
            <a:xfrm>
              <a:off x="1579420" y="1749710"/>
              <a:ext cx="993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Here, </a:t>
              </a:r>
              <a:endParaRPr lang="en-IN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616E796-6B3C-4255-BF2E-1588AC3D0333}"/>
                    </a:ext>
                  </a:extLst>
                </p:cNvPr>
                <p:cNvSpPr txBox="1"/>
                <p:nvPr/>
              </p:nvSpPr>
              <p:spPr>
                <a:xfrm>
                  <a:off x="2425999" y="1749710"/>
                  <a:ext cx="185892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xyz</m:t>
                            </m:r>
                          </m:sup>
                        </m:s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616E796-6B3C-4255-BF2E-1588AC3D03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5999" y="1749710"/>
                  <a:ext cx="185892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36C96F-6E4E-47BA-AAAC-5527D6DC8AB9}"/>
                  </a:ext>
                </a:extLst>
              </p:cNvPr>
              <p:cNvSpPr txBox="1"/>
              <p:nvPr/>
            </p:nvSpPr>
            <p:spPr>
              <a:xfrm>
                <a:off x="545726" y="2436480"/>
                <a:ext cx="153060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736C96F-6E4E-47BA-AAAC-5527D6DC8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26" y="2436480"/>
                <a:ext cx="153060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25216-50C9-451C-A6E6-2EC5114104E6}"/>
                  </a:ext>
                </a:extLst>
              </p:cNvPr>
              <p:cNvSpPr txBox="1"/>
              <p:nvPr/>
            </p:nvSpPr>
            <p:spPr>
              <a:xfrm>
                <a:off x="1937792" y="2418172"/>
                <a:ext cx="1116473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5325216-50C9-451C-A6E6-2EC511410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92" y="2418172"/>
                <a:ext cx="1116473" cy="911596"/>
              </a:xfrm>
              <a:prstGeom prst="rect">
                <a:avLst/>
              </a:prstGeom>
              <a:blipFill>
                <a:blip r:embed="rId6"/>
                <a:stretch>
                  <a:fillRect r="-5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1EF5B6-DAB4-417E-A073-B2D3FC2502F1}"/>
                  </a:ext>
                </a:extLst>
              </p:cNvPr>
              <p:cNvSpPr txBox="1"/>
              <p:nvPr/>
            </p:nvSpPr>
            <p:spPr>
              <a:xfrm>
                <a:off x="1586931" y="3379975"/>
                <a:ext cx="195815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D1EF5B6-DAB4-417E-A073-B2D3FC250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31" y="3379975"/>
                <a:ext cx="1958158" cy="911596"/>
              </a:xfrm>
              <a:prstGeom prst="rect">
                <a:avLst/>
              </a:prstGeom>
              <a:blipFill>
                <a:blip r:embed="rId7"/>
                <a:stretch>
                  <a:fillRect r="-52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3CF85E-DB3F-4672-BD7E-137140A4DC65}"/>
                  </a:ext>
                </a:extLst>
              </p:cNvPr>
              <p:cNvSpPr txBox="1"/>
              <p:nvPr/>
            </p:nvSpPr>
            <p:spPr>
              <a:xfrm>
                <a:off x="2814181" y="4327995"/>
                <a:ext cx="195815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73CF85E-DB3F-4672-BD7E-137140A4D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181" y="4327995"/>
                <a:ext cx="1958158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725805-989F-4FCC-B98B-4C393E1F99AB}"/>
                  </a:ext>
                </a:extLst>
              </p:cNvPr>
              <p:cNvSpPr txBox="1"/>
              <p:nvPr/>
            </p:nvSpPr>
            <p:spPr>
              <a:xfrm>
                <a:off x="1586931" y="5277299"/>
                <a:ext cx="17348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xyz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4725805-989F-4FCC-B98B-4C393E1F9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31" y="5277299"/>
                <a:ext cx="17348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F73B60-BCF0-4F4C-BFEB-B63C3E10FC14}"/>
                  </a:ext>
                </a:extLst>
              </p:cNvPr>
              <p:cNvSpPr txBox="1"/>
              <p:nvPr/>
            </p:nvSpPr>
            <p:spPr>
              <a:xfrm>
                <a:off x="2962282" y="5266229"/>
                <a:ext cx="591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BF73B60-BCF0-4F4C-BFEB-B63C3E10F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82" y="5266229"/>
                <a:ext cx="591880" cy="523220"/>
              </a:xfrm>
              <a:prstGeom prst="rect">
                <a:avLst/>
              </a:prstGeom>
              <a:blipFill>
                <a:blip r:embed="rId10"/>
                <a:stretch>
                  <a:fillRect r="-82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3C47B9-14F3-4E7C-BF73-E203BA540993}"/>
                  </a:ext>
                </a:extLst>
              </p:cNvPr>
              <p:cNvSpPr txBox="1"/>
              <p:nvPr/>
            </p:nvSpPr>
            <p:spPr>
              <a:xfrm>
                <a:off x="3559277" y="5282123"/>
                <a:ext cx="5918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3C47B9-14F3-4E7C-BF73-E203BA540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277" y="5282123"/>
                <a:ext cx="5918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9D650E-F192-4AF8-B246-32EE64F3060D}"/>
                  </a:ext>
                </a:extLst>
              </p:cNvPr>
              <p:cNvSpPr txBox="1"/>
              <p:nvPr/>
            </p:nvSpPr>
            <p:spPr>
              <a:xfrm>
                <a:off x="572521" y="5671621"/>
                <a:ext cx="1530603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D9D650E-F192-4AF8-B246-32EE64F30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21" y="5671621"/>
                <a:ext cx="1530603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70C2F7-B1C0-4B20-A91F-3030E0A49922}"/>
                  </a:ext>
                </a:extLst>
              </p:cNvPr>
              <p:cNvSpPr txBox="1"/>
              <p:nvPr/>
            </p:nvSpPr>
            <p:spPr>
              <a:xfrm>
                <a:off x="1932756" y="5895523"/>
                <a:ext cx="17348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xyz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870C2F7-B1C0-4B20-A91F-3030E0A49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756" y="5895523"/>
                <a:ext cx="173487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19989E-4FDC-4BFC-8101-597F76369247}"/>
                  </a:ext>
                </a:extLst>
              </p:cNvPr>
              <p:cNvSpPr txBox="1"/>
              <p:nvPr/>
            </p:nvSpPr>
            <p:spPr>
              <a:xfrm>
                <a:off x="4991406" y="1751928"/>
                <a:ext cx="2472899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419989E-4FDC-4BFC-8101-597F7636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406" y="1751928"/>
                <a:ext cx="2472899" cy="10604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70451E-08E0-4898-8D91-78DCB08A63EC}"/>
                  </a:ext>
                </a:extLst>
              </p:cNvPr>
              <p:cNvSpPr/>
              <p:nvPr/>
            </p:nvSpPr>
            <p:spPr>
              <a:xfrm>
                <a:off x="7351598" y="1789373"/>
                <a:ext cx="2669385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70451E-08E0-4898-8D91-78DCB08A6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1598" y="1789373"/>
                <a:ext cx="2669385" cy="9855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/>
              <p:nvPr/>
            </p:nvSpPr>
            <p:spPr>
              <a:xfrm>
                <a:off x="6931899" y="2774964"/>
                <a:ext cx="317522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x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899" y="2774964"/>
                <a:ext cx="3175228" cy="9855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AA37E6C-E83A-4435-86C2-0BF87DBF051A}"/>
                  </a:ext>
                </a:extLst>
              </p:cNvPr>
              <p:cNvSpPr/>
              <p:nvPr/>
            </p:nvSpPr>
            <p:spPr>
              <a:xfrm>
                <a:off x="6924301" y="3798775"/>
                <a:ext cx="1034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AA37E6C-E83A-4435-86C2-0BF87DBF05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01" y="3798775"/>
                <a:ext cx="10343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D5723-FEC4-4361-9D56-F0536D8C5A36}"/>
                  </a:ext>
                </a:extLst>
              </p:cNvPr>
              <p:cNvSpPr/>
              <p:nvPr/>
            </p:nvSpPr>
            <p:spPr>
              <a:xfrm>
                <a:off x="7678274" y="3807776"/>
                <a:ext cx="41576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A1D5723-FEC4-4361-9D56-F0536D8C5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274" y="3807776"/>
                <a:ext cx="415761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FD6424-6365-4C7D-9169-F2508238C4B2}"/>
                  </a:ext>
                </a:extLst>
              </p:cNvPr>
              <p:cNvSpPr/>
              <p:nvPr/>
            </p:nvSpPr>
            <p:spPr>
              <a:xfrm>
                <a:off x="6935942" y="4477558"/>
                <a:ext cx="1034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3FD6424-6365-4C7D-9169-F2508238C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942" y="4477558"/>
                <a:ext cx="10343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0E0502-F067-42C6-A7FF-EBE0E5620F6F}"/>
                  </a:ext>
                </a:extLst>
              </p:cNvPr>
              <p:cNvSpPr/>
              <p:nvPr/>
            </p:nvSpPr>
            <p:spPr>
              <a:xfrm>
                <a:off x="7722921" y="4488695"/>
                <a:ext cx="34119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xyz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60E0502-F067-42C6-A7FF-EBE0E5620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921" y="4488695"/>
                <a:ext cx="3411960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4BF520-53A8-49F1-B195-442E7C45397E}"/>
                  </a:ext>
                </a:extLst>
              </p:cNvPr>
              <p:cNvSpPr/>
              <p:nvPr/>
            </p:nvSpPr>
            <p:spPr>
              <a:xfrm>
                <a:off x="6958258" y="5275729"/>
                <a:ext cx="46716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yz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4BF520-53A8-49F1-B195-442E7C453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258" y="5275729"/>
                <a:ext cx="467160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 17">
            <a:extLst>
              <a:ext uri="{FF2B5EF4-FFF2-40B4-BE49-F238E27FC236}">
                <a16:creationId xmlns:a16="http://schemas.microsoft.com/office/drawing/2014/main" id="{D955939D-542E-46DD-967E-87B84A21845D}"/>
              </a:ext>
            </a:extLst>
          </p:cNvPr>
          <p:cNvSpPr>
            <a:spLocks/>
          </p:cNvSpPr>
          <p:nvPr/>
        </p:nvSpPr>
        <p:spPr bwMode="auto">
          <a:xfrm>
            <a:off x="4827044" y="1742199"/>
            <a:ext cx="45719" cy="479781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FED978-8C27-412B-B021-5C3495CE6C5B}"/>
              </a:ext>
            </a:extLst>
          </p:cNvPr>
          <p:cNvGrpSpPr/>
          <p:nvPr/>
        </p:nvGrpSpPr>
        <p:grpSpPr>
          <a:xfrm>
            <a:off x="2034804" y="684025"/>
            <a:ext cx="9732321" cy="1030923"/>
            <a:chOff x="2034804" y="684025"/>
            <a:chExt cx="9732321" cy="103092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684025"/>
              <a:ext cx="4652323" cy="1030923"/>
              <a:chOff x="2034804" y="693261"/>
              <a:chExt cx="4652323" cy="103092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28485" y="946921"/>
                    <a:ext cx="167676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28485" y="946921"/>
                    <a:ext cx="1676765" cy="52322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47F4DFA-B501-41D1-9C94-C3DEEC24E06A}"/>
                  </a:ext>
                </a:extLst>
              </p:cNvPr>
              <p:cNvSpPr txBox="1"/>
              <p:nvPr/>
            </p:nvSpPr>
            <p:spPr>
              <a:xfrm>
                <a:off x="3831265" y="983963"/>
                <a:ext cx="1569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show that  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4C0907B-BC5B-4DE6-809A-BC7A81703776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42" y="693261"/>
                    <a:ext cx="1361785" cy="10309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E4C0907B-BC5B-4DE6-809A-BC7A817037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42" y="693261"/>
                    <a:ext cx="1361785" cy="1030923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F6567D9-9CAE-4163-9DD0-E4FDD31F9140}"/>
                    </a:ext>
                  </a:extLst>
                </p:cNvPr>
                <p:cNvSpPr txBox="1"/>
                <p:nvPr/>
              </p:nvSpPr>
              <p:spPr>
                <a:xfrm>
                  <a:off x="6637971" y="953728"/>
                  <a:ext cx="51291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3+27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xyz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+27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xyz</m:t>
                          </m:r>
                        </m:sup>
                      </m:sSup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Cambria Math" panose="02040503050406030204" pitchFamily="18" charset="0"/>
                      <a:cs typeface="+mn-cs"/>
                    </a:rPr>
                    <a:t>.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F6567D9-9CAE-4163-9DD0-E4FDD31F9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71" y="953728"/>
                  <a:ext cx="5129154" cy="523220"/>
                </a:xfrm>
                <a:prstGeom prst="rect">
                  <a:avLst/>
                </a:prstGeom>
                <a:blipFill>
                  <a:blip r:embed="rId24"/>
                  <a:stretch>
                    <a:fillRect t="-10465" r="-16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1CC627-423D-471B-B3B2-A06C5CE79B6D}"/>
                  </a:ext>
                </a:extLst>
              </p:cNvPr>
              <p:cNvSpPr txBox="1"/>
              <p:nvPr/>
            </p:nvSpPr>
            <p:spPr>
              <a:xfrm>
                <a:off x="1586931" y="4579758"/>
                <a:ext cx="13309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xyz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1CC627-423D-471B-B3B2-A06C5CE7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31" y="4579758"/>
                <a:ext cx="133096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4B6B8F-AF1F-43DD-AD1A-39790E99A479}"/>
                  </a:ext>
                </a:extLst>
              </p:cNvPr>
              <p:cNvSpPr txBox="1"/>
              <p:nvPr/>
            </p:nvSpPr>
            <p:spPr>
              <a:xfrm>
                <a:off x="7885896" y="3787638"/>
                <a:ext cx="328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64B6B8F-AF1F-43DD-AD1A-39790E99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896" y="3787638"/>
                <a:ext cx="32846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5532E3-6B20-45BE-9153-EF9E28F1AB19}"/>
                  </a:ext>
                </a:extLst>
              </p:cNvPr>
              <p:cNvSpPr txBox="1"/>
              <p:nvPr/>
            </p:nvSpPr>
            <p:spPr>
              <a:xfrm>
                <a:off x="8129737" y="3807776"/>
                <a:ext cx="18804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xyz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95532E3-6B20-45BE-9153-EF9E28F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737" y="3807776"/>
                <a:ext cx="1880423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958F1C-3DD9-43D2-830E-C6AA4C9CD3A6}"/>
                  </a:ext>
                </a:extLst>
              </p:cNvPr>
              <p:cNvSpPr txBox="1"/>
              <p:nvPr/>
            </p:nvSpPr>
            <p:spPr>
              <a:xfrm>
                <a:off x="9881572" y="3787638"/>
                <a:ext cx="12533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xyz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958F1C-3DD9-43D2-830E-C6AA4C9CD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572" y="3787638"/>
                <a:ext cx="125331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F5789F-09DE-4C63-9DBC-DD6C993EF977}"/>
                  </a:ext>
                </a:extLst>
              </p:cNvPr>
              <p:cNvSpPr txBox="1"/>
              <p:nvPr/>
            </p:nvSpPr>
            <p:spPr>
              <a:xfrm>
                <a:off x="10988180" y="3807776"/>
                <a:ext cx="5537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5F5789F-09DE-4C63-9DBC-DD6C993EF9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8180" y="3807776"/>
                <a:ext cx="553731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23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3" grpId="0"/>
      <p:bldP spid="54" grpId="0"/>
      <p:bldP spid="55" grpId="0"/>
      <p:bldP spid="56" grpId="0"/>
      <p:bldP spid="6" grpId="0"/>
      <p:bldP spid="30" grpId="0"/>
      <p:bldP spid="8" grpId="0"/>
      <p:bldP spid="33" grpId="0"/>
      <p:bldP spid="31" grpId="0" build="p" animBg="1"/>
      <p:bldP spid="38" grpId="0"/>
      <p:bldP spid="40" grpId="0"/>
      <p:bldP spid="50" grpId="0"/>
      <p:bldP spid="51" grpId="0"/>
      <p:bldP spid="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12417143" cy="711200"/>
          </a:xfrm>
        </p:spPr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83963"/>
            <a:ext cx="1939284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9" y="1782314"/>
            <a:ext cx="2820173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4BF520-53A8-49F1-B195-442E7C45397E}"/>
                  </a:ext>
                </a:extLst>
              </p:cNvPr>
              <p:cNvSpPr/>
              <p:nvPr/>
            </p:nvSpPr>
            <p:spPr>
              <a:xfrm>
                <a:off x="1826886" y="2554653"/>
                <a:ext cx="360518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xyz</m:t>
                          </m:r>
                        </m:sup>
                      </m:sSup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yz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44BF520-53A8-49F1-B195-442E7C453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886" y="2554653"/>
                <a:ext cx="3605183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6F411-E101-484D-AE30-B98F51764C19}"/>
                  </a:ext>
                </a:extLst>
              </p:cNvPr>
              <p:cNvSpPr/>
              <p:nvPr/>
            </p:nvSpPr>
            <p:spPr>
              <a:xfrm>
                <a:off x="498065" y="2286928"/>
                <a:ext cx="1536739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586F411-E101-484D-AE30-B98F51764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65" y="2286928"/>
                <a:ext cx="1536739" cy="1030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927E77-A09E-495C-92D5-65104BB42705}"/>
                  </a:ext>
                </a:extLst>
              </p:cNvPr>
              <p:cNvSpPr/>
              <p:nvPr/>
            </p:nvSpPr>
            <p:spPr>
              <a:xfrm>
                <a:off x="152064" y="3357507"/>
                <a:ext cx="1882740" cy="10691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0927E77-A09E-495C-92D5-65104BB42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64" y="3357507"/>
                <a:ext cx="1882740" cy="10691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57C1B2-0AAB-4C91-AEC4-48431BE0DE60}"/>
                  </a:ext>
                </a:extLst>
              </p:cNvPr>
              <p:cNvSpPr/>
              <p:nvPr/>
            </p:nvSpPr>
            <p:spPr>
              <a:xfrm>
                <a:off x="1944254" y="4409241"/>
                <a:ext cx="67886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I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       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latin typeface="Cambria Math" panose="02040503050406030204" pitchFamily="18" charset="0"/>
                          </a:rPr>
                          <m:t>xyz</m:t>
                        </m:r>
                      </m:sup>
                    </m:sSup>
                  </m:oMath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C57C1B2-0AAB-4C91-AEC4-48431BE0DE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254" y="4409241"/>
                <a:ext cx="67886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0554BAA-21D7-4065-839C-DA3505B4A2D5}"/>
                  </a:ext>
                </a:extLst>
              </p:cNvPr>
              <p:cNvSpPr/>
              <p:nvPr/>
            </p:nvSpPr>
            <p:spPr>
              <a:xfrm>
                <a:off x="1944253" y="5072224"/>
                <a:ext cx="65991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xyz</m:t>
                        </m:r>
                        <m:r>
                          <a:rPr lang="en-IN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+3+27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IN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I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xyz</m:t>
                        </m:r>
                      </m:e>
                    </m:d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latin typeface="Cambria Math" panose="02040503050406030204" pitchFamily="18" charset="0"/>
                          </a:rPr>
                          <m:t>xyz</m:t>
                        </m:r>
                      </m:sup>
                    </m:sSup>
                  </m:oMath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0554BAA-21D7-4065-839C-DA3505B4A2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253" y="5072224"/>
                <a:ext cx="65991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677359-FAA5-4E9B-8DCE-754287E7B167}"/>
                  </a:ext>
                </a:extLst>
              </p:cNvPr>
              <p:cNvSpPr/>
              <p:nvPr/>
            </p:nvSpPr>
            <p:spPr>
              <a:xfrm>
                <a:off x="1927289" y="5756150"/>
                <a:ext cx="509141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IN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+27</m:t>
                        </m:r>
                        <m:r>
                          <m:rPr>
                            <m:sty m:val="p"/>
                          </m:rPr>
                          <a:rPr lang="en-IN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xyz</m:t>
                        </m:r>
                        <m:r>
                          <a:rPr lang="en-IN" sz="28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+27</m:t>
                        </m:r>
                        <m:sSup>
                          <m:sSup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IN" sz="280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xyz</m:t>
                        </m:r>
                      </m:sup>
                    </m:sSup>
                  </m:oMath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1677359-FAA5-4E9B-8DCE-754287E7B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89" y="5756150"/>
                <a:ext cx="50914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40E32E-8280-4773-ACFA-1819541CB8C6}"/>
                  </a:ext>
                </a:extLst>
              </p:cNvPr>
              <p:cNvSpPr/>
              <p:nvPr/>
            </p:nvSpPr>
            <p:spPr>
              <a:xfrm>
                <a:off x="59967" y="5501501"/>
                <a:ext cx="1935093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640E32E-8280-4773-ACFA-1819541CB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" y="5501501"/>
                <a:ext cx="1935093" cy="10305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21889639-E4E9-42CE-82C5-A9F870A6FAD3}"/>
              </a:ext>
            </a:extLst>
          </p:cNvPr>
          <p:cNvSpPr/>
          <p:nvPr/>
        </p:nvSpPr>
        <p:spPr>
          <a:xfrm>
            <a:off x="494365" y="5552427"/>
            <a:ext cx="6493744" cy="9685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3E56E7-22A4-4643-A505-07B93B80F47D}"/>
                  </a:ext>
                </a:extLst>
              </p:cNvPr>
              <p:cNvSpPr txBox="1"/>
              <p:nvPr/>
            </p:nvSpPr>
            <p:spPr>
              <a:xfrm>
                <a:off x="1944253" y="3337487"/>
                <a:ext cx="2399147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u</m:t>
                              </m:r>
                            </m:num>
                            <m:den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73E56E7-22A4-4643-A505-07B93B80F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253" y="3337487"/>
                <a:ext cx="2399147" cy="10691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7B5AC-5541-48B3-9B07-DA6B1590DF86}"/>
                  </a:ext>
                </a:extLst>
              </p:cNvPr>
              <p:cNvSpPr txBox="1"/>
              <p:nvPr/>
            </p:nvSpPr>
            <p:spPr>
              <a:xfrm>
                <a:off x="4177393" y="3611359"/>
                <a:ext cx="801460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</m:t>
                          </m:r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17B5AC-5541-48B3-9B07-DA6B1590D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393" y="3611359"/>
                <a:ext cx="801460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10307ED6-AE59-4FA3-865F-08D7D254E9FF}"/>
              </a:ext>
            </a:extLst>
          </p:cNvPr>
          <p:cNvGrpSpPr/>
          <p:nvPr/>
        </p:nvGrpSpPr>
        <p:grpSpPr>
          <a:xfrm>
            <a:off x="2034804" y="684025"/>
            <a:ext cx="9732321" cy="1030923"/>
            <a:chOff x="2034804" y="684025"/>
            <a:chExt cx="9732321" cy="103092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5FED429-4F8A-4F40-A559-6FF98CD8DBE4}"/>
                </a:ext>
              </a:extLst>
            </p:cNvPr>
            <p:cNvGrpSpPr/>
            <p:nvPr/>
          </p:nvGrpSpPr>
          <p:grpSpPr>
            <a:xfrm>
              <a:off x="2034804" y="684025"/>
              <a:ext cx="4652323" cy="1030923"/>
              <a:chOff x="2034804" y="693261"/>
              <a:chExt cx="4652323" cy="103092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DCA802-54E0-4D74-971E-3F7D82A5C76C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594411D8-7E38-461F-82AF-D722B11CB8EE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167676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xyz</m:t>
                              </m:r>
                            </m:sup>
                          </m:sSup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1676765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12E96-A643-4133-9ED2-B8A693C9B0F7}"/>
                  </a:ext>
                </a:extLst>
              </p:cNvPr>
              <p:cNvSpPr txBox="1"/>
              <p:nvPr/>
            </p:nvSpPr>
            <p:spPr>
              <a:xfrm>
                <a:off x="3831265" y="983963"/>
                <a:ext cx="15698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show that  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FC5206F-3BD4-4B6E-BC3F-4DF1D31C444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342" y="693261"/>
                    <a:ext cx="1361785" cy="10309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1FC5206F-3BD4-4B6E-BC3F-4DF1D31C444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342" y="693261"/>
                    <a:ext cx="1361785" cy="103092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CFB9C2-CF79-4B1C-AD2C-903E037E571B}"/>
                    </a:ext>
                  </a:extLst>
                </p:cNvPr>
                <p:cNvSpPr txBox="1"/>
                <p:nvPr/>
              </p:nvSpPr>
              <p:spPr>
                <a:xfrm>
                  <a:off x="6637971" y="953728"/>
                  <a:ext cx="51291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3+27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xyz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+27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z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xyz</m:t>
                          </m:r>
                        </m:sup>
                      </m:sSup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Cambria Math" panose="02040503050406030204" pitchFamily="18" charset="0"/>
                      <a:cs typeface="+mn-cs"/>
                    </a:rPr>
                    <a:t>.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CCFB9C2-CF79-4B1C-AD2C-903E037E57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71" y="953728"/>
                  <a:ext cx="5129154" cy="523220"/>
                </a:xfrm>
                <a:prstGeom prst="rect">
                  <a:avLst/>
                </a:prstGeom>
                <a:blipFill>
                  <a:blip r:embed="rId15"/>
                  <a:stretch>
                    <a:fillRect t="-10465" r="-16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70726-A7BE-4363-BDA3-07E5E20B999D}"/>
                  </a:ext>
                </a:extLst>
              </p:cNvPr>
              <p:cNvSpPr txBox="1"/>
              <p:nvPr/>
            </p:nvSpPr>
            <p:spPr>
              <a:xfrm>
                <a:off x="5455920" y="3611359"/>
                <a:ext cx="22352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18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xyz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970726-A7BE-4363-BDA3-07E5E20B9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20" y="3611359"/>
                <a:ext cx="223520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6B8183-5F5F-4CE6-8AC6-F059AC7CE660}"/>
                  </a:ext>
                </a:extLst>
              </p:cNvPr>
              <p:cNvSpPr txBox="1"/>
              <p:nvPr/>
            </p:nvSpPr>
            <p:spPr>
              <a:xfrm>
                <a:off x="7510085" y="3611359"/>
                <a:ext cx="25483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9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673BB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673BB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673BB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yz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6B8183-5F5F-4CE6-8AC6-F059AC7CE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085" y="3611359"/>
                <a:ext cx="254831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9032FE-A466-43BE-88A2-0A8EF73BD092}"/>
                  </a:ext>
                </a:extLst>
              </p:cNvPr>
              <p:cNvSpPr txBox="1"/>
              <p:nvPr/>
            </p:nvSpPr>
            <p:spPr>
              <a:xfrm>
                <a:off x="9833709" y="3630466"/>
                <a:ext cx="19913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xyz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9032FE-A466-43BE-88A2-0A8EF73BD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3709" y="3630466"/>
                <a:ext cx="199136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CE3ED7-FA06-4253-803B-E0B174A59AF0}"/>
                  </a:ext>
                </a:extLst>
              </p:cNvPr>
              <p:cNvSpPr txBox="1"/>
              <p:nvPr/>
            </p:nvSpPr>
            <p:spPr>
              <a:xfrm>
                <a:off x="4675214" y="3611359"/>
                <a:ext cx="9351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xyz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9CE3ED7-FA06-4253-803B-E0B174A5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14" y="3611359"/>
                <a:ext cx="93518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EED431-A33B-4203-8668-E74CF5460953}"/>
                  </a:ext>
                </a:extLst>
              </p:cNvPr>
              <p:cNvSpPr txBox="1"/>
              <p:nvPr/>
            </p:nvSpPr>
            <p:spPr>
              <a:xfrm>
                <a:off x="2441978" y="4426646"/>
                <a:ext cx="17354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18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xyz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EED431-A33B-4203-8668-E74CF5460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78" y="4426646"/>
                <a:ext cx="173541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F69BF3-661D-485B-B275-59EECFA30817}"/>
                  </a:ext>
                </a:extLst>
              </p:cNvPr>
              <p:cNvSpPr txBox="1"/>
              <p:nvPr/>
            </p:nvSpPr>
            <p:spPr>
              <a:xfrm>
                <a:off x="4045890" y="4406626"/>
                <a:ext cx="32603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9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yz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+3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AF69BF3-661D-485B-B275-59EECFA30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890" y="4406626"/>
                <a:ext cx="326030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9" grpId="0"/>
      <p:bldP spid="35" grpId="0"/>
      <p:bldP spid="4" grpId="0"/>
      <p:bldP spid="38" grpId="0"/>
      <p:bldP spid="40" grpId="0"/>
      <p:bldP spid="7" grpId="0"/>
      <p:bldP spid="51" grpId="0" animBg="1"/>
      <p:bldP spid="19" grpId="0"/>
      <p:bldP spid="21" grpId="0"/>
      <p:bldP spid="24" grpId="0"/>
      <p:bldP spid="29" grpId="0"/>
      <p:bldP spid="30" grpId="0"/>
      <p:bldP spid="31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12: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02110"/>
            <a:ext cx="144824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981C8-ACC3-4FF0-B3CD-9F56F116DC41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937685"/>
              <a:ext cx="5058178" cy="539263"/>
              <a:chOff x="2034804" y="946921"/>
              <a:chExt cx="5058178" cy="53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BCDDC-109E-4B7A-8A19-BEEA94737DF0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then prove that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DBA60-C10A-4053-9B9B-62C3AB448F8E}"/>
              </a:ext>
            </a:extLst>
          </p:cNvPr>
          <p:cNvGrpSpPr/>
          <p:nvPr/>
        </p:nvGrpSpPr>
        <p:grpSpPr>
          <a:xfrm>
            <a:off x="1791497" y="2439437"/>
            <a:ext cx="5581921" cy="523220"/>
            <a:chOff x="1753628" y="2502110"/>
            <a:chExt cx="5581921" cy="523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F59F21-620B-486E-821A-27BD98E27633}"/>
                    </a:ext>
                  </a:extLst>
                </p:cNvPr>
                <p:cNvSpPr txBox="1"/>
                <p:nvPr/>
              </p:nvSpPr>
              <p:spPr>
                <a:xfrm>
                  <a:off x="2611692" y="2502110"/>
                  <a:ext cx="4723857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I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tan</m:t>
                                    </m:r>
                                  </m:fNam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IN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tan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  <m:r>
                                          <a:rPr lang="en-IN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unc>
                                          <m:funcPr>
                                            <m:ctrlPr>
                                              <a:rPr lang="en-IN" sz="2800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tan</m:t>
                                            </m:r>
                                          </m:fName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IN" sz="28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z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func>
                              </m:e>
                            </m:d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2F59F21-620B-486E-821A-27BD98E276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1692" y="2502110"/>
                  <a:ext cx="4723857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5BE965-C6EF-4D8F-8465-D4B63836BC2B}"/>
                </a:ext>
              </a:extLst>
            </p:cNvPr>
            <p:cNvSpPr txBox="1"/>
            <p:nvPr/>
          </p:nvSpPr>
          <p:spPr>
            <a:xfrm>
              <a:off x="1753628" y="2502110"/>
              <a:ext cx="9936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Here, </a:t>
              </a:r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CB2AB4-3676-4F6E-9771-CD02C0EFCDDD}"/>
                  </a:ext>
                </a:extLst>
              </p:cNvPr>
              <p:cNvSpPr txBox="1"/>
              <p:nvPr/>
            </p:nvSpPr>
            <p:spPr>
              <a:xfrm>
                <a:off x="1933756" y="3066537"/>
                <a:ext cx="5159226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  <m:r>
                                            <a:rPr lang="en-IN" sz="2800" b="0" i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CB2AB4-3676-4F6E-9771-CD02C0EFC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56" y="3066537"/>
                <a:ext cx="5159226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AADCAA-B5D0-451A-B93E-7F632E22484B}"/>
                  </a:ext>
                </a:extLst>
              </p:cNvPr>
              <p:cNvSpPr/>
              <p:nvPr/>
            </p:nvSpPr>
            <p:spPr>
              <a:xfrm>
                <a:off x="6821353" y="3075838"/>
                <a:ext cx="427591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AADCAA-B5D0-451A-B93E-7F632E2248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353" y="3075838"/>
                <a:ext cx="427591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4EE7CC-5318-41E0-9859-387BC7C24AD8}"/>
                  </a:ext>
                </a:extLst>
              </p:cNvPr>
              <p:cNvSpPr txBox="1"/>
              <p:nvPr/>
            </p:nvSpPr>
            <p:spPr>
              <a:xfrm>
                <a:off x="1933756" y="4070600"/>
                <a:ext cx="4916329" cy="1012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func>
                                <m:funcPr>
                                  <m:ctrlPr>
                                    <a:rPr lang="en-I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I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E4EE7CC-5318-41E0-9859-387BC7C24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56" y="4070600"/>
                <a:ext cx="4916329" cy="10129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1D174-61B6-4DEB-A0C4-F610344F97D5}"/>
                  </a:ext>
                </a:extLst>
              </p:cNvPr>
              <p:cNvSpPr/>
              <p:nvPr/>
            </p:nvSpPr>
            <p:spPr>
              <a:xfrm>
                <a:off x="6518597" y="4299620"/>
                <a:ext cx="3674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11D174-61B6-4DEB-A0C4-F610344F97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597" y="4299620"/>
                <a:ext cx="3674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82CB4DD-D2F6-4960-8B30-5286B8CBB2E2}"/>
                  </a:ext>
                </a:extLst>
              </p:cNvPr>
              <p:cNvSpPr/>
              <p:nvPr/>
            </p:nvSpPr>
            <p:spPr>
              <a:xfrm>
                <a:off x="6677716" y="4258849"/>
                <a:ext cx="11678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sec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82CB4DD-D2F6-4960-8B30-5286B8CBB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7716" y="4258849"/>
                <a:ext cx="11678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651124-2BE2-46EB-8E65-CE37E45FF4A9}"/>
              </a:ext>
            </a:extLst>
          </p:cNvPr>
          <p:cNvSpPr txBox="1"/>
          <p:nvPr/>
        </p:nvSpPr>
        <p:spPr>
          <a:xfrm>
            <a:off x="1933756" y="5102042"/>
            <a:ext cx="378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Similarly we get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3006-446D-41DB-9A9F-410C102E55A5}"/>
                  </a:ext>
                </a:extLst>
              </p:cNvPr>
              <p:cNvSpPr txBox="1"/>
              <p:nvPr/>
            </p:nvSpPr>
            <p:spPr>
              <a:xfrm>
                <a:off x="1933756" y="5576706"/>
                <a:ext cx="4916329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F33006-446D-41DB-9A9F-410C102E5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756" y="5576706"/>
                <a:ext cx="4916329" cy="10309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813B8-3C1C-4769-BA58-5786F41B3F23}"/>
                  </a:ext>
                </a:extLst>
              </p:cNvPr>
              <p:cNvSpPr/>
              <p:nvPr/>
            </p:nvSpPr>
            <p:spPr>
              <a:xfrm>
                <a:off x="6669673" y="5811327"/>
                <a:ext cx="5132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A813B8-3C1C-4769-BA58-5786F41B3F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673" y="5811327"/>
                <a:ext cx="51328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18AAFA-99BC-41CD-8BDE-AC3FD7C4C867}"/>
                  </a:ext>
                </a:extLst>
              </p:cNvPr>
              <p:cNvSpPr txBox="1"/>
              <p:nvPr/>
            </p:nvSpPr>
            <p:spPr>
              <a:xfrm>
                <a:off x="7149689" y="5576705"/>
                <a:ext cx="4916329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</m:e>
                                    <m:sup>
                                      <m: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IN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IN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den>
                          </m:f>
                        </m:fName>
                        <m:e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18AAFA-99BC-41CD-8BDE-AC3FD7C4C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89" y="5576705"/>
                <a:ext cx="4916329" cy="10309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D1F043CA-E676-4AED-8282-51F863B3F4F1}"/>
              </a:ext>
            </a:extLst>
          </p:cNvPr>
          <p:cNvGrpSpPr/>
          <p:nvPr/>
        </p:nvGrpSpPr>
        <p:grpSpPr>
          <a:xfrm>
            <a:off x="2034804" y="1460905"/>
            <a:ext cx="6267583" cy="985591"/>
            <a:chOff x="2034804" y="1460905"/>
            <a:chExt cx="6267583" cy="985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6CC55B6-1D05-4862-B39B-FD40D0009A06}"/>
                    </a:ext>
                  </a:extLst>
                </p:cNvPr>
                <p:cNvSpPr/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6CC55B6-1D05-4862-B39B-FD40D0009A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7D74544-3C1D-4C39-B8E7-5E054B33DBA5}"/>
                    </a:ext>
                  </a:extLst>
                </p:cNvPr>
                <p:cNvSpPr txBox="1"/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a14:m>
                  <a:r>
                    <a:rPr kumimoji="0" lang="en-I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Cambria Math" panose="02040503050406030204" pitchFamily="18" charset="0"/>
                      <a:cs typeface="+mn-cs"/>
                    </a:rPr>
                    <a:t>.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7D74544-3C1D-4C39-B8E7-5E054B33DB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11628" r="-1042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0005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18424 -0.0287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19" y="-1435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51" grpId="0"/>
      <p:bldP spid="9" grpId="0"/>
      <p:bldP spid="57" grpId="0"/>
      <p:bldP spid="10" grpId="0"/>
      <p:bldP spid="10" grpId="1"/>
      <p:bldP spid="10" grpId="2"/>
      <p:bldP spid="58" grpId="0"/>
      <p:bldP spid="58" grpId="1"/>
      <p:bldP spid="6" grpId="0"/>
      <p:bldP spid="21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729673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Method:3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4014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Partial Derivatives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6731D1-69B6-41FB-B955-8F8D06346055}"/>
                  </a:ext>
                </a:extLst>
              </p:cNvPr>
              <p:cNvSpPr/>
              <p:nvPr/>
            </p:nvSpPr>
            <p:spPr>
              <a:xfrm>
                <a:off x="10264181" y="3066200"/>
                <a:ext cx="1622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6731D1-69B6-41FB-B955-8F8D06346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181" y="3066200"/>
                <a:ext cx="162236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7CF1FF-A303-4DD1-94F4-11F8541D829F}"/>
                  </a:ext>
                </a:extLst>
              </p:cNvPr>
              <p:cNvSpPr/>
              <p:nvPr/>
            </p:nvSpPr>
            <p:spPr>
              <a:xfrm>
                <a:off x="11099807" y="2104874"/>
                <a:ext cx="1181285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E7CF1FF-A303-4DD1-94F4-11F8541D8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807" y="2104874"/>
                <a:ext cx="1181285" cy="9017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12: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02110"/>
            <a:ext cx="275024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D7AB6E-4874-4EC3-8C32-465D404EFDAB}"/>
              </a:ext>
            </a:extLst>
          </p:cNvPr>
          <p:cNvSpPr txBox="1"/>
          <p:nvPr/>
        </p:nvSpPr>
        <p:spPr>
          <a:xfrm>
            <a:off x="338709" y="3141511"/>
            <a:ext cx="108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L.H.S.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D6B6E-E390-4CBD-8D8C-A281CEF9C18E}"/>
              </a:ext>
            </a:extLst>
          </p:cNvPr>
          <p:cNvSpPr txBox="1"/>
          <p:nvPr/>
        </p:nvSpPr>
        <p:spPr>
          <a:xfrm>
            <a:off x="7912439" y="3774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49D65B-DEFD-474B-AFF4-BA3ED0EA7241}"/>
                  </a:ext>
                </a:extLst>
              </p:cNvPr>
              <p:cNvSpPr/>
              <p:nvPr/>
            </p:nvSpPr>
            <p:spPr>
              <a:xfrm>
                <a:off x="1279887" y="2921114"/>
                <a:ext cx="6119340" cy="98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>
                        <m:fPr>
                          <m:ctrlPr>
                            <a:rPr lang="en-I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49D65B-DEFD-474B-AFF4-BA3ED0EA7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887" y="2921114"/>
                <a:ext cx="6119340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20532-FA34-45AC-ACBB-02BE665A2232}"/>
                  </a:ext>
                </a:extLst>
              </p:cNvPr>
              <p:cNvSpPr/>
              <p:nvPr/>
            </p:nvSpPr>
            <p:spPr>
              <a:xfrm>
                <a:off x="1282766" y="3894855"/>
                <a:ext cx="3793538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6520532-FA34-45AC-ACBB-02BE665A2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66" y="3894855"/>
                <a:ext cx="3793538" cy="10309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1B8565-0B80-4821-AD1D-720BDC71AA7E}"/>
                  </a:ext>
                </a:extLst>
              </p:cNvPr>
              <p:cNvSpPr/>
              <p:nvPr/>
            </p:nvSpPr>
            <p:spPr>
              <a:xfrm>
                <a:off x="8321191" y="1754171"/>
                <a:ext cx="3184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/>
                  <a:t>Now,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IN" sz="28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IN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sec</m:t>
                            </m:r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US" sz="280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1B8565-0B80-4821-AD1D-720BDC71AA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191" y="1754171"/>
                <a:ext cx="3184205" cy="523220"/>
              </a:xfrm>
              <a:prstGeom prst="rect">
                <a:avLst/>
              </a:prstGeom>
              <a:blipFill>
                <a:blip r:embed="rId8"/>
                <a:stretch>
                  <a:fillRect l="-3831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580B00-EB70-4B76-B4AB-8AC1CA0B38A0}"/>
                  </a:ext>
                </a:extLst>
              </p:cNvPr>
              <p:cNvSpPr/>
              <p:nvPr/>
            </p:nvSpPr>
            <p:spPr>
              <a:xfrm>
                <a:off x="8776779" y="2311032"/>
                <a:ext cx="2555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580B00-EB70-4B76-B4AB-8AC1CA0B3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6779" y="2311032"/>
                <a:ext cx="25559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362957-F16D-4B57-872C-9D73789579B2}"/>
              </a:ext>
            </a:extLst>
          </p:cNvPr>
          <p:cNvCxnSpPr>
            <a:cxnSpLocks/>
          </p:cNvCxnSpPr>
          <p:nvPr/>
        </p:nvCxnSpPr>
        <p:spPr>
          <a:xfrm flipH="1">
            <a:off x="10250865" y="2510093"/>
            <a:ext cx="744278" cy="1801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469010A-EFB3-4590-9650-76BB6C0FA4C2}"/>
              </a:ext>
            </a:extLst>
          </p:cNvPr>
          <p:cNvCxnSpPr>
            <a:cxnSpLocks/>
          </p:cNvCxnSpPr>
          <p:nvPr/>
        </p:nvCxnSpPr>
        <p:spPr>
          <a:xfrm flipH="1">
            <a:off x="11728453" y="2703993"/>
            <a:ext cx="168616" cy="111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5F78F7-D577-44E3-A32A-5F4A9BED2CD2}"/>
                  </a:ext>
                </a:extLst>
              </p:cNvPr>
              <p:cNvSpPr/>
              <p:nvPr/>
            </p:nvSpPr>
            <p:spPr>
              <a:xfrm>
                <a:off x="8739956" y="2871808"/>
                <a:ext cx="1736180" cy="895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75F78F7-D577-44E3-A32A-5F4A9BED2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956" y="2871808"/>
                <a:ext cx="1736180" cy="8959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2E78F55-D984-49E4-9CF6-45E83E6F68DA}"/>
              </a:ext>
            </a:extLst>
          </p:cNvPr>
          <p:cNvSpPr/>
          <p:nvPr/>
        </p:nvSpPr>
        <p:spPr>
          <a:xfrm>
            <a:off x="2250458" y="3963830"/>
            <a:ext cx="2182997" cy="41749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461B9F-BB43-454D-839F-0A84FAD0A2CE}"/>
                  </a:ext>
                </a:extLst>
              </p:cNvPr>
              <p:cNvSpPr/>
              <p:nvPr/>
            </p:nvSpPr>
            <p:spPr>
              <a:xfrm>
                <a:off x="1282766" y="4932555"/>
                <a:ext cx="3682639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B461B9F-BB43-454D-839F-0A84FAD0A2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766" y="4932555"/>
                <a:ext cx="3682639" cy="1030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12E2921-6086-4388-BB45-23672FE6A314}"/>
                  </a:ext>
                </a:extLst>
              </p:cNvPr>
              <p:cNvSpPr/>
              <p:nvPr/>
            </p:nvSpPr>
            <p:spPr>
              <a:xfrm>
                <a:off x="10631653" y="3073716"/>
                <a:ext cx="1254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12E2921-6086-4388-BB45-23672FE6A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653" y="3073716"/>
                <a:ext cx="125489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9CDD74-E71D-4206-81B4-C3AB77413EF1}"/>
                  </a:ext>
                </a:extLst>
              </p:cNvPr>
              <p:cNvSpPr/>
              <p:nvPr/>
            </p:nvSpPr>
            <p:spPr>
              <a:xfrm>
                <a:off x="4870178" y="4917482"/>
                <a:ext cx="3793538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19CDD74-E71D-4206-81B4-C3AB7741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178" y="4917482"/>
                <a:ext cx="3793538" cy="9757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0AB467-62E4-4271-894B-05DFF589CA89}"/>
                  </a:ext>
                </a:extLst>
              </p:cNvPr>
              <p:cNvSpPr/>
              <p:nvPr/>
            </p:nvSpPr>
            <p:spPr>
              <a:xfrm>
                <a:off x="8487553" y="4888826"/>
                <a:ext cx="3793538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solidFill>
                                            <a:srgbClr val="673BB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C0AB467-62E4-4271-894B-05DFF589C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553" y="4888826"/>
                <a:ext cx="3793538" cy="97578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A7EC5A-83D1-498B-A829-164C0FD51E9E}"/>
                  </a:ext>
                </a:extLst>
              </p:cNvPr>
              <p:cNvSpPr/>
              <p:nvPr/>
            </p:nvSpPr>
            <p:spPr>
              <a:xfrm>
                <a:off x="4860727" y="3879500"/>
                <a:ext cx="3793538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A7EC5A-83D1-498B-A829-164C0FD51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727" y="3879500"/>
                <a:ext cx="3793538" cy="103092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6B09D4-1812-4FC7-985E-A9E7E1A494B4}"/>
                  </a:ext>
                </a:extLst>
              </p:cNvPr>
              <p:cNvSpPr/>
              <p:nvPr/>
            </p:nvSpPr>
            <p:spPr>
              <a:xfrm>
                <a:off x="8439881" y="3865862"/>
                <a:ext cx="3793538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func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sec</m:t>
                                  </m:r>
                                </m:e>
                                <m:sup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6B09D4-1812-4FC7-985E-A9E7E1A494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881" y="3865862"/>
                <a:ext cx="3793538" cy="103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76B9CF68-D046-4672-889A-8CF7FC5536D1}"/>
              </a:ext>
            </a:extLst>
          </p:cNvPr>
          <p:cNvGrpSpPr/>
          <p:nvPr/>
        </p:nvGrpSpPr>
        <p:grpSpPr>
          <a:xfrm>
            <a:off x="8206739" y="1603748"/>
            <a:ext cx="3985261" cy="2268693"/>
            <a:chOff x="8206739" y="1603748"/>
            <a:chExt cx="3985261" cy="2268693"/>
          </a:xfrm>
        </p:grpSpPr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7A1786-88D1-4838-9ED3-F94457DC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739" y="1603748"/>
              <a:ext cx="46176" cy="226869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2D2707A8-7A32-4DDE-B7FA-FEC3241D666E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0188054" y="1865203"/>
              <a:ext cx="45719" cy="3962173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35D2571-E223-4FFC-A9D6-131093BCA4FA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E13E4C-39B6-455F-ACA8-03E716535CC5}"/>
                </a:ext>
              </a:extLst>
            </p:cNvPr>
            <p:cNvGrpSpPr/>
            <p:nvPr/>
          </p:nvGrpSpPr>
          <p:grpSpPr>
            <a:xfrm>
              <a:off x="2034804" y="937685"/>
              <a:ext cx="5058178" cy="539263"/>
              <a:chOff x="2034804" y="946921"/>
              <a:chExt cx="5058178" cy="53926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5AFCAAF-1A83-4E26-B738-05C7E1B7EBB2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BA7D5BF5-E14B-4CE6-9465-50A2FB59AA7B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06CFAF-9100-469C-89EA-12E4D212F6F7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then prove that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589232-0461-40CB-91AF-D9F929045689}"/>
              </a:ext>
            </a:extLst>
          </p:cNvPr>
          <p:cNvGrpSpPr/>
          <p:nvPr/>
        </p:nvGrpSpPr>
        <p:grpSpPr>
          <a:xfrm>
            <a:off x="2034804" y="1460905"/>
            <a:ext cx="6267583" cy="985591"/>
            <a:chOff x="2034804" y="1460905"/>
            <a:chExt cx="6267583" cy="985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1B86096-5358-4C0A-9E4F-94F0F993CF0D}"/>
                    </a:ext>
                  </a:extLst>
                </p:cNvPr>
                <p:cNvSpPr/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31B86096-5358-4C0A-9E4F-94F0F993CF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6B6881-6477-46EF-A73F-2814D02D9AA5}"/>
                    </a:ext>
                  </a:extLst>
                </p:cNvPr>
                <p:cNvSpPr txBox="1"/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a14:m>
                  <a:r>
                    <a:rPr kumimoji="0" lang="en-I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Cambria Math" panose="02040503050406030204" pitchFamily="18" charset="0"/>
                      <a:cs typeface="+mn-cs"/>
                    </a:rPr>
                    <a:t>.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86B6881-6477-46EF-A73F-2814D02D9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blipFill>
                  <a:blip r:embed="rId19"/>
                  <a:stretch>
                    <a:fillRect t="-11628" r="-1042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1840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64922 0.26968 " pathEditMode="relative" rAng="0" ptsTypes="AA">
                                      <p:cBhvr>
                                        <p:cTn id="88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61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0" grpId="0"/>
      <p:bldP spid="3" grpId="0"/>
      <p:bldP spid="26" grpId="0"/>
      <p:bldP spid="27" grpId="0"/>
      <p:bldP spid="21" grpId="0"/>
      <p:bldP spid="22" grpId="0"/>
      <p:bldP spid="28" grpId="0"/>
      <p:bldP spid="32" grpId="0" animBg="1"/>
      <p:bldP spid="32" grpId="1" animBg="1"/>
      <p:bldP spid="34" grpId="0"/>
      <p:bldP spid="35" grpId="0"/>
      <p:bldP spid="35" grpId="1"/>
      <p:bldP spid="35" grpId="2"/>
      <p:bldP spid="12" grpId="0"/>
      <p:bldP spid="13" grpId="0"/>
      <p:bldP spid="18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12: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02110"/>
            <a:ext cx="275024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24939F-FC2E-456F-95BF-7F808AF2536C}"/>
                  </a:ext>
                </a:extLst>
              </p:cNvPr>
              <p:cNvSpPr/>
              <p:nvPr/>
            </p:nvSpPr>
            <p:spPr>
              <a:xfrm>
                <a:off x="1015876" y="2977634"/>
                <a:ext cx="3682639" cy="975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B24939F-FC2E-456F-95BF-7F808AF25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76" y="2977634"/>
                <a:ext cx="3682639" cy="975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7E7EEAA-4300-4D8A-A159-C35CB6F1BB15}"/>
                  </a:ext>
                </a:extLst>
              </p:cNvPr>
              <p:cNvSpPr/>
              <p:nvPr/>
            </p:nvSpPr>
            <p:spPr>
              <a:xfrm>
                <a:off x="4620878" y="2977634"/>
                <a:ext cx="36854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z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7E7EEAA-4300-4D8A-A159-C35CB6F1BB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878" y="2977634"/>
                <a:ext cx="36854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6CF923-2F55-49BA-BFA9-A89C959E6723}"/>
              </a:ext>
            </a:extLst>
          </p:cNvPr>
          <p:cNvCxnSpPr>
            <a:cxnSpLocks/>
          </p:cNvCxnSpPr>
          <p:nvPr/>
        </p:nvCxnSpPr>
        <p:spPr>
          <a:xfrm flipH="1">
            <a:off x="4775216" y="3125973"/>
            <a:ext cx="3399075" cy="2877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5339642-0DBB-439D-BB5B-239B1579B7A7}"/>
              </a:ext>
            </a:extLst>
          </p:cNvPr>
          <p:cNvCxnSpPr>
            <a:cxnSpLocks/>
          </p:cNvCxnSpPr>
          <p:nvPr/>
        </p:nvCxnSpPr>
        <p:spPr>
          <a:xfrm flipH="1">
            <a:off x="1506303" y="3617294"/>
            <a:ext cx="3114575" cy="203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0D00E7-B58F-4858-BC9A-E30DCF8362C2}"/>
                  </a:ext>
                </a:extLst>
              </p:cNvPr>
              <p:cNvSpPr/>
              <p:nvPr/>
            </p:nvSpPr>
            <p:spPr>
              <a:xfrm>
                <a:off x="1015875" y="3999779"/>
                <a:ext cx="6534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C0D00E7-B58F-4858-BC9A-E30DCF836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75" y="3999779"/>
                <a:ext cx="6534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D30DAF-063E-48FC-BB66-E05EA3A9A9FC}"/>
                  </a:ext>
                </a:extLst>
              </p:cNvPr>
              <p:cNvSpPr txBox="1"/>
              <p:nvPr/>
            </p:nvSpPr>
            <p:spPr>
              <a:xfrm>
                <a:off x="1671342" y="3999779"/>
                <a:ext cx="1443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800" dirty="0"/>
                  <a:t>R.H.S.</a:t>
                </a:r>
                <a:endParaRPr lang="en-IN" sz="28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4D30DAF-063E-48FC-BB66-E05EA3A9A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342" y="3999779"/>
                <a:ext cx="1443998" cy="523220"/>
              </a:xfrm>
              <a:prstGeom prst="rect">
                <a:avLst/>
              </a:prstGeom>
              <a:blipFill>
                <a:blip r:embed="rId7"/>
                <a:stretch>
                  <a:fillRect t="-11628" r="-506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B67FECA-9027-4272-A6B6-DBD8C7A88CA7}"/>
                  </a:ext>
                </a:extLst>
              </p:cNvPr>
              <p:cNvSpPr/>
              <p:nvPr/>
            </p:nvSpPr>
            <p:spPr>
              <a:xfrm>
                <a:off x="967459" y="4637757"/>
                <a:ext cx="6560177" cy="98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f>
                        <m:fPr>
                          <m:ctrlPr>
                            <a:rPr lang="en-IN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func>
                      <m:f>
                        <m:f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func>
                      <m:f>
                        <m:fPr>
                          <m:ctrlPr>
                            <a:rPr lang="en-IN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B67FECA-9027-4272-A6B6-DBD8C7A88C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59" y="4637757"/>
                <a:ext cx="6560177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8E4F3305-0195-4808-94A1-7FE5011FCC6E}"/>
              </a:ext>
            </a:extLst>
          </p:cNvPr>
          <p:cNvSpPr/>
          <p:nvPr/>
        </p:nvSpPr>
        <p:spPr>
          <a:xfrm>
            <a:off x="1433007" y="4691331"/>
            <a:ext cx="5953313" cy="9685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DF2001-8C64-4D65-B54D-2BDB59264198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47274D-85A7-4023-9201-830A2D76AF25}"/>
                </a:ext>
              </a:extLst>
            </p:cNvPr>
            <p:cNvGrpSpPr/>
            <p:nvPr/>
          </p:nvGrpSpPr>
          <p:grpSpPr>
            <a:xfrm>
              <a:off x="2034804" y="937685"/>
              <a:ext cx="5058178" cy="539263"/>
              <a:chOff x="2034804" y="946921"/>
              <a:chExt cx="5058178" cy="5392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B1C0B88-B213-4F9B-A482-BA7740C6400D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24709CB9-EA35-4261-98B8-97199BDEB14A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IN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en-IN" sz="28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  <m:r>
                                            <a:rPr lang="en-IN" sz="28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IN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tan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IN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z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4723857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BD9F69-278A-4C60-8499-5B98990AC0BE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then prove that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1F4E93-7597-4EC3-A6F1-D6149886FC9C}"/>
              </a:ext>
            </a:extLst>
          </p:cNvPr>
          <p:cNvGrpSpPr/>
          <p:nvPr/>
        </p:nvGrpSpPr>
        <p:grpSpPr>
          <a:xfrm>
            <a:off x="2034804" y="1460905"/>
            <a:ext cx="6267583" cy="985591"/>
            <a:chOff x="2034804" y="1460905"/>
            <a:chExt cx="6267583" cy="9855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5EB8696-BBA2-46BA-9228-D14870C4173F}"/>
                    </a:ext>
                  </a:extLst>
                </p:cNvPr>
                <p:cNvSpPr/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f>
                          <m:fPr>
                            <m:ctrlPr>
                              <a:rPr lang="en-IN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func>
                        <m:f>
                          <m:fPr>
                            <m:ctrlPr>
                              <a:rPr lang="en-IN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IN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IN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5EB8696-BBA2-46BA-9228-D14870C417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804" y="1460905"/>
                  <a:ext cx="5912516" cy="98559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E51C4E8-4819-4DF1-B744-9374BBD5AB45}"/>
                    </a:ext>
                  </a:extLst>
                </p:cNvPr>
                <p:cNvSpPr txBox="1"/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a14:m>
                  <a:r>
                    <a:rPr kumimoji="0" lang="en-IN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Cambria Math" panose="02040503050406030204" pitchFamily="18" charset="0"/>
                      <a:cs typeface="+mn-cs"/>
                    </a:rPr>
                    <a:t>.</a:t>
                  </a:r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E51C4E8-4819-4DF1-B744-9374BBD5A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6044" y="1702063"/>
                  <a:ext cx="586343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1628" r="-1042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1588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39" grpId="0"/>
      <p:bldP spid="54" grpId="0"/>
      <p:bldP spid="56" grpId="0"/>
      <p:bldP spid="57" grpId="0"/>
      <p:bldP spid="5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19: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75998"/>
            <a:ext cx="144824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/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981C8-ACC3-4FF0-B3CD-9F56F116DC41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937685"/>
              <a:ext cx="5381996" cy="539263"/>
              <a:chOff x="2034804" y="946921"/>
              <a:chExt cx="5381996" cy="53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BCDDC-109E-4B7A-8A19-BEEA94737DF0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, prove that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D97FAC-3F3C-4A88-A075-75E2A1ABDBC1}"/>
                  </a:ext>
                </a:extLst>
              </p:cNvPr>
              <p:cNvSpPr txBox="1"/>
              <p:nvPr/>
            </p:nvSpPr>
            <p:spPr>
              <a:xfrm>
                <a:off x="1743824" y="2512024"/>
                <a:ext cx="11102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i="0" dirty="0">
                    <a:latin typeface="+mj-lt"/>
                  </a:rPr>
                  <a:t>Here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D97FAC-3F3C-4A88-A075-75E2A1ABD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824" y="2512024"/>
                <a:ext cx="1110216" cy="523220"/>
              </a:xfrm>
              <a:prstGeom prst="rect">
                <a:avLst/>
              </a:prstGeom>
              <a:blipFill>
                <a:blip r:embed="rId4"/>
                <a:stretch>
                  <a:fillRect l="-10989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9041A5-F58B-453B-95B2-4F7AE958833C}"/>
                  </a:ext>
                </a:extLst>
              </p:cNvPr>
              <p:cNvSpPr txBox="1"/>
              <p:nvPr/>
            </p:nvSpPr>
            <p:spPr>
              <a:xfrm>
                <a:off x="2946621" y="3088110"/>
                <a:ext cx="41184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19041A5-F58B-453B-95B2-4F7AE9588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1" y="3088110"/>
                <a:ext cx="4118492" cy="523220"/>
              </a:xfrm>
              <a:prstGeom prst="rect">
                <a:avLst/>
              </a:prstGeom>
              <a:blipFill>
                <a:blip r:embed="rId5"/>
                <a:stretch>
                  <a:fillRect r="-4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DF7532-D7C5-4A7A-95A2-0F643802C7A6}"/>
                  </a:ext>
                </a:extLst>
              </p:cNvPr>
              <p:cNvSpPr txBox="1"/>
              <p:nvPr/>
            </p:nvSpPr>
            <p:spPr>
              <a:xfrm>
                <a:off x="2946620" y="3713995"/>
                <a:ext cx="38497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7DF7532-D7C5-4A7A-95A2-0F643802C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0" y="3713995"/>
                <a:ext cx="384971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C22ED7-6BEA-447E-B95C-CE2C8BF43B0A}"/>
                  </a:ext>
                </a:extLst>
              </p:cNvPr>
              <p:cNvSpPr txBox="1"/>
              <p:nvPr/>
            </p:nvSpPr>
            <p:spPr>
              <a:xfrm>
                <a:off x="2946620" y="4299957"/>
                <a:ext cx="4621877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AC22ED7-6BEA-447E-B95C-CE2C8BF4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0" y="4299957"/>
                <a:ext cx="4621877" cy="5786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FD1AE0-B2E3-40FF-9EB9-F161304AC9AB}"/>
                  </a:ext>
                </a:extLst>
              </p:cNvPr>
              <p:cNvSpPr txBox="1"/>
              <p:nvPr/>
            </p:nvSpPr>
            <p:spPr>
              <a:xfrm>
                <a:off x="2942005" y="4885919"/>
                <a:ext cx="3661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2FD1AE0-B2E3-40FF-9EB9-F161304A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05" y="4885919"/>
                <a:ext cx="36612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78FD0F-B8BE-4517-98B2-99EBF9431445}"/>
                  </a:ext>
                </a:extLst>
              </p:cNvPr>
              <p:cNvSpPr txBox="1"/>
              <p:nvPr/>
            </p:nvSpPr>
            <p:spPr>
              <a:xfrm>
                <a:off x="2942005" y="5471881"/>
                <a:ext cx="435494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78FD0F-B8BE-4517-98B2-99EBF9431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005" y="5471881"/>
                <a:ext cx="43549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1A70A-11F4-4363-8740-934FF88B910D}"/>
                  </a:ext>
                </a:extLst>
              </p:cNvPr>
              <p:cNvSpPr txBox="1"/>
              <p:nvPr/>
            </p:nvSpPr>
            <p:spPr>
              <a:xfrm>
                <a:off x="2238333" y="6041505"/>
                <a:ext cx="50153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01A70A-11F4-4363-8740-934FF88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8333" y="6041505"/>
                <a:ext cx="501533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BACCDC31-F586-4D14-A092-75A9A204C1E9}"/>
              </a:ext>
            </a:extLst>
          </p:cNvPr>
          <p:cNvSpPr/>
          <p:nvPr/>
        </p:nvSpPr>
        <p:spPr>
          <a:xfrm>
            <a:off x="2684087" y="6048962"/>
            <a:ext cx="4453995" cy="52787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1D0FDE-47E6-4D35-B5A0-4A74F13FAFD6}"/>
                  </a:ext>
                </a:extLst>
              </p:cNvPr>
              <p:cNvSpPr txBox="1"/>
              <p:nvPr/>
            </p:nvSpPr>
            <p:spPr>
              <a:xfrm>
                <a:off x="2653607" y="2504879"/>
                <a:ext cx="47631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u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1D0FDE-47E6-4D35-B5A0-4A74F13FA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607" y="2504879"/>
                <a:ext cx="476319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6949C3D8-C954-4137-95DE-09D59E9F96BB}"/>
              </a:ext>
            </a:extLst>
          </p:cNvPr>
          <p:cNvSpPr/>
          <p:nvPr/>
        </p:nvSpPr>
        <p:spPr>
          <a:xfrm>
            <a:off x="4047592" y="2531047"/>
            <a:ext cx="1209040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F5915A-B449-4689-B0F4-19861C999838}"/>
              </a:ext>
            </a:extLst>
          </p:cNvPr>
          <p:cNvSpPr/>
          <p:nvPr/>
        </p:nvSpPr>
        <p:spPr>
          <a:xfrm>
            <a:off x="5256632" y="2531047"/>
            <a:ext cx="1808480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10FE5B-A62E-479E-9C68-37F060C9BF05}"/>
                  </a:ext>
                </a:extLst>
              </p:cNvPr>
              <p:cNvSpPr txBox="1"/>
              <p:nvPr/>
            </p:nvSpPr>
            <p:spPr>
              <a:xfrm>
                <a:off x="5381548" y="3099725"/>
                <a:ext cx="19329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1D10FE5B-A62E-479E-9C68-37F060C9B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548" y="3099725"/>
                <a:ext cx="193294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6085EF-F999-4CE7-A4EB-1B7A43155138}"/>
                  </a:ext>
                </a:extLst>
              </p:cNvPr>
              <p:cNvSpPr txBox="1"/>
              <p:nvPr/>
            </p:nvSpPr>
            <p:spPr>
              <a:xfrm>
                <a:off x="3924977" y="3089110"/>
                <a:ext cx="16872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36085EF-F999-4CE7-A4EB-1B7A4315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977" y="3089110"/>
                <a:ext cx="16872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118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nimBg="1"/>
      <p:bldP spid="15" grpId="0" animBg="1"/>
      <p:bldP spid="55" grpId="0"/>
      <p:bldP spid="26" grpId="0"/>
      <p:bldP spid="45" grpId="0"/>
      <p:bldP spid="46" grpId="0"/>
      <p:bldP spid="47" grpId="0"/>
      <p:bldP spid="48" grpId="0"/>
      <p:bldP spid="49" grpId="0"/>
      <p:bldP spid="50" grpId="0"/>
      <p:bldP spid="51" grpId="0" animBg="1"/>
      <p:bldP spid="52" grpId="0"/>
      <p:bldP spid="53" grpId="0" animBg="1"/>
      <p:bldP spid="53" grpId="1" animBg="1"/>
      <p:bldP spid="54" grpId="0" animBg="1"/>
      <p:bldP spid="54" grpId="1" animBg="1"/>
      <p:bldP spid="56" grpId="0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19: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75998"/>
            <a:ext cx="275024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/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981C8-ACC3-4FF0-B3CD-9F56F116DC41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937685"/>
              <a:ext cx="5381996" cy="539263"/>
              <a:chOff x="2034804" y="946921"/>
              <a:chExt cx="5381996" cy="53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BCDDC-109E-4B7A-8A19-BEEA94737DF0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, prove that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592DE-71EF-4963-BC00-4479ACFAADE8}"/>
                  </a:ext>
                </a:extLst>
              </p:cNvPr>
              <p:cNvSpPr txBox="1"/>
              <p:nvPr/>
            </p:nvSpPr>
            <p:spPr>
              <a:xfrm>
                <a:off x="2886150" y="2515039"/>
                <a:ext cx="55670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0" i="0" dirty="0">
                    <a:latin typeface="+mj-lt"/>
                  </a:rPr>
                  <a:t>Here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I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4592DE-71EF-4963-BC00-4479ACFAA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6150" y="2515039"/>
                <a:ext cx="5567090" cy="523220"/>
              </a:xfrm>
              <a:prstGeom prst="rect">
                <a:avLst/>
              </a:prstGeom>
              <a:blipFill>
                <a:blip r:embed="rId4"/>
                <a:stretch>
                  <a:fillRect l="-218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D1A845-E571-4B07-A160-A6B38BA6A615}"/>
                  </a:ext>
                </a:extLst>
              </p:cNvPr>
              <p:cNvSpPr txBox="1"/>
              <p:nvPr/>
            </p:nvSpPr>
            <p:spPr>
              <a:xfrm>
                <a:off x="2987749" y="3123622"/>
                <a:ext cx="4198141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CD1A845-E571-4B07-A160-A6B38BA6A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749" y="3123622"/>
                <a:ext cx="4198141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0BF62D-293F-4A84-822C-3855BCB4DE27}"/>
                  </a:ext>
                </a:extLst>
              </p:cNvPr>
              <p:cNvSpPr txBox="1"/>
              <p:nvPr/>
            </p:nvSpPr>
            <p:spPr>
              <a:xfrm>
                <a:off x="6775836" y="3130681"/>
                <a:ext cx="3938345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0BF62D-293F-4A84-822C-3855BCB4D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836" y="3130681"/>
                <a:ext cx="3938345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6AFEEC-E5E6-4EB0-9B78-F9BCBEB7DC54}"/>
                  </a:ext>
                </a:extLst>
              </p:cNvPr>
              <p:cNvSpPr txBox="1"/>
              <p:nvPr/>
            </p:nvSpPr>
            <p:spPr>
              <a:xfrm>
                <a:off x="2881424" y="4201580"/>
                <a:ext cx="7684976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6AFEEC-E5E6-4EB0-9B78-F9BCBEB7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424" y="4201580"/>
                <a:ext cx="7684976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E8CFB0-ECE3-4420-8342-4F98BE1B0D9D}"/>
              </a:ext>
            </a:extLst>
          </p:cNvPr>
          <p:cNvCxnSpPr>
            <a:cxnSpLocks/>
          </p:cNvCxnSpPr>
          <p:nvPr/>
        </p:nvCxnSpPr>
        <p:spPr>
          <a:xfrm flipH="1">
            <a:off x="6730049" y="4418848"/>
            <a:ext cx="911681" cy="6200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0072AD-2438-4BB4-BDE6-3AE4D754CE90}"/>
              </a:ext>
            </a:extLst>
          </p:cNvPr>
          <p:cNvCxnSpPr>
            <a:cxnSpLocks/>
          </p:cNvCxnSpPr>
          <p:nvPr/>
        </p:nvCxnSpPr>
        <p:spPr>
          <a:xfrm flipH="1">
            <a:off x="9432284" y="4418847"/>
            <a:ext cx="911681" cy="62004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A0ACBE-A032-4E37-BA82-864CC83766CD}"/>
                  </a:ext>
                </a:extLst>
              </p:cNvPr>
              <p:cNvSpPr txBox="1"/>
              <p:nvPr/>
            </p:nvSpPr>
            <p:spPr>
              <a:xfrm>
                <a:off x="2894779" y="5210078"/>
                <a:ext cx="3835270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6A0ACBE-A032-4E37-BA82-864CC8376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779" y="5210078"/>
                <a:ext cx="3835270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6FC22-4E79-48D2-A8DE-9E106643E205}"/>
                  </a:ext>
                </a:extLst>
              </p:cNvPr>
              <p:cNvSpPr txBox="1"/>
              <p:nvPr/>
            </p:nvSpPr>
            <p:spPr>
              <a:xfrm>
                <a:off x="6594764" y="5469429"/>
                <a:ext cx="24275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−−−−−→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76FC22-4E79-48D2-A8DE-9E106643E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764" y="5469429"/>
                <a:ext cx="242753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FDA4E9A-64F9-44E6-8575-7B8AD4ED1002}"/>
              </a:ext>
            </a:extLst>
          </p:cNvPr>
          <p:cNvSpPr/>
          <p:nvPr/>
        </p:nvSpPr>
        <p:spPr>
          <a:xfrm>
            <a:off x="3307757" y="5234755"/>
            <a:ext cx="3031702" cy="96091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1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7" grpId="0"/>
      <p:bldP spid="28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19: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75998"/>
            <a:ext cx="275024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/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981C8-ACC3-4FF0-B3CD-9F56F116DC41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937685"/>
              <a:ext cx="5381996" cy="539263"/>
              <a:chOff x="2034804" y="946921"/>
              <a:chExt cx="5381996" cy="53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BCDDC-109E-4B7A-8A19-BEEA94737DF0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, prove that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80EE9-F234-4A87-A91D-355B82033A05}"/>
                  </a:ext>
                </a:extLst>
              </p:cNvPr>
              <p:cNvSpPr/>
              <p:nvPr/>
            </p:nvSpPr>
            <p:spPr>
              <a:xfrm>
                <a:off x="1739245" y="3067027"/>
                <a:ext cx="2564905" cy="1145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380EE9-F234-4A87-A91D-355B8203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45" y="3067027"/>
                <a:ext cx="2564905" cy="1145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9DD1016-771B-4698-8140-A6CE526D75A3}"/>
              </a:ext>
            </a:extLst>
          </p:cNvPr>
          <p:cNvSpPr txBox="1"/>
          <p:nvPr/>
        </p:nvSpPr>
        <p:spPr>
          <a:xfrm>
            <a:off x="932503" y="339248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Now,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4299C-D7EC-4C2A-A773-BEF6CCE3D114}"/>
                  </a:ext>
                </a:extLst>
              </p:cNvPr>
              <p:cNvSpPr/>
              <p:nvPr/>
            </p:nvSpPr>
            <p:spPr>
              <a:xfrm>
                <a:off x="4080902" y="3152114"/>
                <a:ext cx="4859898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0A4299C-D7EC-4C2A-A773-BEF6CCE3D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02" y="3152114"/>
                <a:ext cx="4859898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5EEE00-8EFC-4F43-BCD6-9A732DCCA6D8}"/>
                  </a:ext>
                </a:extLst>
              </p:cNvPr>
              <p:cNvSpPr/>
              <p:nvPr/>
            </p:nvSpPr>
            <p:spPr>
              <a:xfrm>
                <a:off x="4200338" y="4212597"/>
                <a:ext cx="4491079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A5EEE00-8EFC-4F43-BCD6-9A732DCCA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38" y="4212597"/>
                <a:ext cx="4491079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47451E-CBC9-4D9F-BA32-03D6319C3A19}"/>
                  </a:ext>
                </a:extLst>
              </p:cNvPr>
              <p:cNvSpPr/>
              <p:nvPr/>
            </p:nvSpPr>
            <p:spPr>
              <a:xfrm>
                <a:off x="4200339" y="5344539"/>
                <a:ext cx="3856541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47451E-CBC9-4D9F-BA32-03D6319C3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339" y="5344539"/>
                <a:ext cx="3856541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8F8745-F243-43AC-9334-6C7C815A8A72}"/>
                  </a:ext>
                </a:extLst>
              </p:cNvPr>
              <p:cNvSpPr txBox="1"/>
              <p:nvPr/>
            </p:nvSpPr>
            <p:spPr>
              <a:xfrm>
                <a:off x="8319742" y="5613170"/>
                <a:ext cx="18097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∵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From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E8F8745-F243-43AC-9334-6C7C815A8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742" y="5613170"/>
                <a:ext cx="1809778" cy="523220"/>
              </a:xfrm>
              <a:prstGeom prst="rect">
                <a:avLst/>
              </a:prstGeom>
              <a:blipFill>
                <a:blip r:embed="rId8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58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3" grpId="0"/>
      <p:bldP spid="25" grpId="0"/>
      <p:bldP spid="3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Partial Derivatives</a:t>
            </a:r>
            <a:endParaRPr lang="en-IN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5B8AE53-5D55-4DBD-A5C0-70C6E548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903624" cy="493581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19: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575998"/>
            <a:ext cx="275024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/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6CC55B6-1D05-4862-B39B-FD40D0009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04" y="1359309"/>
                <a:ext cx="4932761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25981C8-ACC3-4FF0-B3CD-9F56F116DC41}"/>
              </a:ext>
            </a:extLst>
          </p:cNvPr>
          <p:cNvGrpSpPr/>
          <p:nvPr/>
        </p:nvGrpSpPr>
        <p:grpSpPr>
          <a:xfrm>
            <a:off x="2034804" y="863254"/>
            <a:ext cx="7288894" cy="539263"/>
            <a:chOff x="2034804" y="937685"/>
            <a:chExt cx="7288894" cy="53926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6B49C8-4A1B-4F45-9E69-9EE4C99911F6}"/>
                </a:ext>
              </a:extLst>
            </p:cNvPr>
            <p:cNvGrpSpPr/>
            <p:nvPr/>
          </p:nvGrpSpPr>
          <p:grpSpPr>
            <a:xfrm>
              <a:off x="2034804" y="937685"/>
              <a:ext cx="5381996" cy="539263"/>
              <a:chOff x="2034804" y="946921"/>
              <a:chExt cx="5381996" cy="539263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880D6-4E4A-43EF-9233-264B0657ADD1}"/>
                  </a:ext>
                </a:extLst>
              </p:cNvPr>
              <p:cNvSpPr txBox="1"/>
              <p:nvPr/>
            </p:nvSpPr>
            <p:spPr>
              <a:xfrm>
                <a:off x="2034804" y="962964"/>
                <a:ext cx="431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/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I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IN" sz="2800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E3DC71D3-3A5D-4FEB-AB7F-9E190EC9A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69125" y="946921"/>
                    <a:ext cx="5047675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8BCDDC-109E-4B7A-8A19-BEEA94737DF0}"/>
                </a:ext>
              </a:extLst>
            </p:cNvPr>
            <p:cNvSpPr txBox="1"/>
            <p:nvPr/>
          </p:nvSpPr>
          <p:spPr>
            <a:xfrm>
              <a:off x="6850085" y="944744"/>
              <a:ext cx="24736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, prove that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47451E-CBC9-4D9F-BA32-03D6319C3A19}"/>
                  </a:ext>
                </a:extLst>
              </p:cNvPr>
              <p:cNvSpPr/>
              <p:nvPr/>
            </p:nvSpPr>
            <p:spPr>
              <a:xfrm>
                <a:off x="3827907" y="2785953"/>
                <a:ext cx="4932761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  <m:r>
                        <a:rPr lang="en-IN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547451E-CBC9-4D9F-BA32-03D6319C3A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07" y="2785953"/>
                <a:ext cx="4932761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FAD504-0168-4A8B-9651-80A4AFA33A34}"/>
                  </a:ext>
                </a:extLst>
              </p:cNvPr>
              <p:cNvSpPr/>
              <p:nvPr/>
            </p:nvSpPr>
            <p:spPr>
              <a:xfrm>
                <a:off x="3827908" y="3858063"/>
                <a:ext cx="4238406" cy="9757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EFAD504-0168-4A8B-9651-80A4AFA33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08" y="3858063"/>
                <a:ext cx="4238406" cy="975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06F00A-5A73-4D68-94AC-8CEE5D0AD92E}"/>
                  </a:ext>
                </a:extLst>
              </p:cNvPr>
              <p:cNvSpPr/>
              <p:nvPr/>
            </p:nvSpPr>
            <p:spPr>
              <a:xfrm>
                <a:off x="1007588" y="4990193"/>
                <a:ext cx="5088412" cy="1145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306F00A-5A73-4D68-94AC-8CEE5D0AD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588" y="4990193"/>
                <a:ext cx="5088412" cy="1145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DA7B599-E75F-4235-BEE6-CBBE3F31431C}"/>
              </a:ext>
            </a:extLst>
          </p:cNvPr>
          <p:cNvSpPr/>
          <p:nvPr/>
        </p:nvSpPr>
        <p:spPr>
          <a:xfrm>
            <a:off x="1475180" y="5052640"/>
            <a:ext cx="4620822" cy="106770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85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6" grpId="0"/>
      <p:bldP spid="17" grpId="0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5634186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Method:4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25000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Chain Rule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426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3FA2-45D8-4D81-B0DA-859E4639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0689-A282-433D-828D-84C99F6F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495599" cy="523221"/>
          </a:xfrm>
        </p:spPr>
        <p:txBody>
          <a:bodyPr/>
          <a:lstStyle/>
          <a:p>
            <a:r>
              <a:rPr lang="en-US" dirty="0"/>
              <a:t>Case 1: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/>
              <p:nvPr/>
            </p:nvSpPr>
            <p:spPr>
              <a:xfrm>
                <a:off x="1626780" y="818699"/>
                <a:ext cx="73364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r>
                  <a:rPr lang="en-IN" sz="2800" dirty="0"/>
                  <a:t>,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0" y="818699"/>
                <a:ext cx="7336467" cy="523220"/>
              </a:xfrm>
              <a:prstGeom prst="rect">
                <a:avLst/>
              </a:prstGeom>
              <a:blipFill>
                <a:blip r:embed="rId2"/>
                <a:stretch>
                  <a:fillRect l="-174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80E1FB-A1A4-4FBD-9F6C-A44DCD27B027}"/>
              </a:ext>
            </a:extLst>
          </p:cNvPr>
          <p:cNvSpPr txBox="1"/>
          <p:nvPr/>
        </p:nvSpPr>
        <p:spPr>
          <a:xfrm>
            <a:off x="7934952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F820E-8260-4E00-99C1-FA5F6E12D995}"/>
              </a:ext>
            </a:extLst>
          </p:cNvPr>
          <p:cNvCxnSpPr>
            <a:stCxn id="5" idx="3"/>
          </p:cNvCxnSpPr>
          <p:nvPr/>
        </p:nvCxnSpPr>
        <p:spPr>
          <a:xfrm flipV="1">
            <a:off x="8437386" y="2647519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AD5BAE-EEC0-4460-97FA-6E5830BAEA1D}"/>
              </a:ext>
            </a:extLst>
          </p:cNvPr>
          <p:cNvCxnSpPr>
            <a:cxnSpLocks/>
          </p:cNvCxnSpPr>
          <p:nvPr/>
        </p:nvCxnSpPr>
        <p:spPr>
          <a:xfrm>
            <a:off x="8420085" y="3259009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85A4FB-6D82-40B1-A42B-BA53FC7F6D17}"/>
              </a:ext>
            </a:extLst>
          </p:cNvPr>
          <p:cNvSpPr txBox="1"/>
          <p:nvPr/>
        </p:nvSpPr>
        <p:spPr>
          <a:xfrm>
            <a:off x="9086873" y="239731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3BD02-5614-4D2B-85CC-1BB8C2C1ED1D}"/>
              </a:ext>
            </a:extLst>
          </p:cNvPr>
          <p:cNvSpPr txBox="1"/>
          <p:nvPr/>
        </p:nvSpPr>
        <p:spPr>
          <a:xfrm>
            <a:off x="9086873" y="356475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9E91D-FDE0-41DB-9954-34294F4EDB33}"/>
              </a:ext>
            </a:extLst>
          </p:cNvPr>
          <p:cNvSpPr txBox="1"/>
          <p:nvPr/>
        </p:nvSpPr>
        <p:spPr>
          <a:xfrm>
            <a:off x="10483286" y="239022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242B1-CE75-499A-9054-4D2AA66D8592}"/>
              </a:ext>
            </a:extLst>
          </p:cNvPr>
          <p:cNvSpPr txBox="1"/>
          <p:nvPr/>
        </p:nvSpPr>
        <p:spPr>
          <a:xfrm>
            <a:off x="10483286" y="355766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8710F8-4CE1-4E8E-A075-4FCC22C2D770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9589307" y="2651834"/>
            <a:ext cx="893979" cy="70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561841-7D7A-4642-96F0-7AF11A8E039C}"/>
              </a:ext>
            </a:extLst>
          </p:cNvPr>
          <p:cNvCxnSpPr>
            <a:cxnSpLocks/>
          </p:cNvCxnSpPr>
          <p:nvPr/>
        </p:nvCxnSpPr>
        <p:spPr>
          <a:xfrm>
            <a:off x="9572006" y="2651064"/>
            <a:ext cx="911280" cy="11682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F095F6-9260-4AE7-A8C2-7FE3E3CFC241}"/>
              </a:ext>
            </a:extLst>
          </p:cNvPr>
          <p:cNvCxnSpPr>
            <a:cxnSpLocks/>
          </p:cNvCxnSpPr>
          <p:nvPr/>
        </p:nvCxnSpPr>
        <p:spPr>
          <a:xfrm flipV="1">
            <a:off x="9589307" y="3807938"/>
            <a:ext cx="893979" cy="708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DE8D39-1DBF-4475-A5A1-99D0138532EC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9589307" y="2651834"/>
            <a:ext cx="893979" cy="117452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8B4017-70ED-4FDC-A1D3-DEA297A6676F}"/>
                  </a:ext>
                </a:extLst>
              </p:cNvPr>
              <p:cNvSpPr txBox="1"/>
              <p:nvPr/>
            </p:nvSpPr>
            <p:spPr>
              <a:xfrm>
                <a:off x="1088167" y="2006661"/>
                <a:ext cx="117515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8B4017-70ED-4FDC-A1D3-DEA297A6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2006661"/>
                <a:ext cx="1175156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250A19-8108-4CA3-AF18-F7548581CFE2}"/>
                  </a:ext>
                </a:extLst>
              </p:cNvPr>
              <p:cNvSpPr txBox="1"/>
              <p:nvPr/>
            </p:nvSpPr>
            <p:spPr>
              <a:xfrm>
                <a:off x="1088167" y="3267515"/>
                <a:ext cx="117515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250A19-8108-4CA3-AF18-F7548581C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3267515"/>
                <a:ext cx="1175156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A7443F-2956-418E-9B35-CBB4544F9829}"/>
                  </a:ext>
                </a:extLst>
              </p:cNvPr>
              <p:cNvSpPr/>
              <p:nvPr/>
            </p:nvSpPr>
            <p:spPr>
              <a:xfrm>
                <a:off x="1990658" y="2006661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A7443F-2956-418E-9B35-CBB4544F9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658" y="2006661"/>
                <a:ext cx="977768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2C5341-0976-4EEB-9662-43B23E6D67F8}"/>
                  </a:ext>
                </a:extLst>
              </p:cNvPr>
              <p:cNvSpPr/>
              <p:nvPr/>
            </p:nvSpPr>
            <p:spPr>
              <a:xfrm>
                <a:off x="1983472" y="3267515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2C5341-0976-4EEB-9662-43B23E6D6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472" y="3267515"/>
                <a:ext cx="977768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77D104-EC6F-4E09-B315-CF9ADCB7E0AA}"/>
                  </a:ext>
                </a:extLst>
              </p:cNvPr>
              <p:cNvSpPr/>
              <p:nvPr/>
            </p:nvSpPr>
            <p:spPr>
              <a:xfrm>
                <a:off x="3338012" y="2003874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77D104-EC6F-4E09-B315-CF9ADCB7E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012" y="2003874"/>
                <a:ext cx="1313308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208129-1461-48B3-87E2-BA605053F4FA}"/>
                  </a:ext>
                </a:extLst>
              </p:cNvPr>
              <p:cNvSpPr/>
              <p:nvPr/>
            </p:nvSpPr>
            <p:spPr>
              <a:xfrm>
                <a:off x="3367374" y="3258225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208129-1461-48B3-87E2-BA605053F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374" y="3258225"/>
                <a:ext cx="1313308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905164C-FB85-4A81-B995-7EB09AF9B158}"/>
                  </a:ext>
                </a:extLst>
              </p:cNvPr>
              <p:cNvSpPr/>
              <p:nvPr/>
            </p:nvSpPr>
            <p:spPr>
              <a:xfrm>
                <a:off x="2756079" y="1999736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905164C-FB85-4A81-B995-7EB09AF9B1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079" y="1999736"/>
                <a:ext cx="772968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493F53-33CF-4930-AE29-5D792CCCB87D}"/>
                  </a:ext>
                </a:extLst>
              </p:cNvPr>
              <p:cNvSpPr/>
              <p:nvPr/>
            </p:nvSpPr>
            <p:spPr>
              <a:xfrm>
                <a:off x="4488086" y="2005264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8493F53-33CF-4930-AE29-5D792CCCB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86" y="2005264"/>
                <a:ext cx="772968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740EB-5B04-4BA4-A644-8FE9FCBEB4D7}"/>
                  </a:ext>
                </a:extLst>
              </p:cNvPr>
              <p:cNvSpPr/>
              <p:nvPr/>
            </p:nvSpPr>
            <p:spPr>
              <a:xfrm>
                <a:off x="2769387" y="3274948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740EB-5B04-4BA4-A644-8FE9FCBEB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87" y="3274948"/>
                <a:ext cx="777777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E42913-246F-4582-9F1B-701EA0184050}"/>
                  </a:ext>
                </a:extLst>
              </p:cNvPr>
              <p:cNvSpPr/>
              <p:nvPr/>
            </p:nvSpPr>
            <p:spPr>
              <a:xfrm>
                <a:off x="4488056" y="3238876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E42913-246F-4582-9F1B-701EA0184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056" y="3238876"/>
                <a:ext cx="777777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Right 25">
            <a:extLst>
              <a:ext uri="{FF2B5EF4-FFF2-40B4-BE49-F238E27FC236}">
                <a16:creationId xmlns:a16="http://schemas.microsoft.com/office/drawing/2014/main" id="{084E34FA-F715-4F9C-8D4D-4B29461F17D5}"/>
              </a:ext>
            </a:extLst>
          </p:cNvPr>
          <p:cNvSpPr/>
          <p:nvPr/>
        </p:nvSpPr>
        <p:spPr>
          <a:xfrm>
            <a:off x="497638" y="23902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A5D4E3E-C6FB-4439-9C88-860473517F85}"/>
              </a:ext>
            </a:extLst>
          </p:cNvPr>
          <p:cNvSpPr/>
          <p:nvPr/>
        </p:nvSpPr>
        <p:spPr>
          <a:xfrm>
            <a:off x="497638" y="366324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7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8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3" grpId="2" animBg="1"/>
      <p:bldP spid="13" grpId="3" animBg="1"/>
      <p:bldP spid="13" grpId="4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35" grpId="0"/>
      <p:bldP spid="37" grpId="0"/>
      <p:bldP spid="38" grpId="0"/>
      <p:bldP spid="39" grpId="0"/>
      <p:bldP spid="40" grpId="0"/>
      <p:bldP spid="41" grpId="0"/>
      <p:bldP spid="6" grpId="0"/>
      <p:bldP spid="9" grpId="0"/>
      <p:bldP spid="10" grpId="0"/>
      <p:bldP spid="11" grpId="0"/>
      <p:bldP spid="26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3FA2-45D8-4D81-B0DA-859E4639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0689-A282-433D-828D-84C99F6F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495599" cy="523221"/>
          </a:xfrm>
        </p:spPr>
        <p:txBody>
          <a:bodyPr/>
          <a:lstStyle/>
          <a:p>
            <a:r>
              <a:rPr lang="en-US" dirty="0"/>
              <a:t>Case 2: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/>
              <p:nvPr/>
            </p:nvSpPr>
            <p:spPr>
              <a:xfrm>
                <a:off x="1626780" y="818699"/>
                <a:ext cx="76448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IN" sz="2800" dirty="0"/>
                  <a:t>,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0" y="818699"/>
                <a:ext cx="7644811" cy="523220"/>
              </a:xfrm>
              <a:prstGeom prst="rect">
                <a:avLst/>
              </a:prstGeom>
              <a:blipFill>
                <a:blip r:embed="rId2"/>
                <a:stretch>
                  <a:fillRect l="-167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80E1FB-A1A4-4FBD-9F6C-A44DCD27B027}"/>
              </a:ext>
            </a:extLst>
          </p:cNvPr>
          <p:cNvSpPr txBox="1"/>
          <p:nvPr/>
        </p:nvSpPr>
        <p:spPr>
          <a:xfrm>
            <a:off x="7831636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F820E-8260-4E00-99C1-FA5F6E12D995}"/>
              </a:ext>
            </a:extLst>
          </p:cNvPr>
          <p:cNvCxnSpPr>
            <a:stCxn id="5" idx="3"/>
          </p:cNvCxnSpPr>
          <p:nvPr/>
        </p:nvCxnSpPr>
        <p:spPr>
          <a:xfrm flipV="1">
            <a:off x="8334070" y="2647519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AD5BAE-EEC0-4460-97FA-6E5830BAEA1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34070" y="3242914"/>
            <a:ext cx="698685" cy="62758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85A4FB-6D82-40B1-A42B-BA53FC7F6D17}"/>
              </a:ext>
            </a:extLst>
          </p:cNvPr>
          <p:cNvSpPr txBox="1"/>
          <p:nvPr/>
        </p:nvSpPr>
        <p:spPr>
          <a:xfrm>
            <a:off x="8983557" y="239731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3BD02-5614-4D2B-85CC-1BB8C2C1ED1D}"/>
              </a:ext>
            </a:extLst>
          </p:cNvPr>
          <p:cNvSpPr txBox="1"/>
          <p:nvPr/>
        </p:nvSpPr>
        <p:spPr>
          <a:xfrm>
            <a:off x="9050056" y="356475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69E91D-FDE0-41DB-9954-34294F4EDB33}"/>
              </a:ext>
            </a:extLst>
          </p:cNvPr>
          <p:cNvSpPr txBox="1"/>
          <p:nvPr/>
        </p:nvSpPr>
        <p:spPr>
          <a:xfrm>
            <a:off x="10469105" y="183385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8710F8-4CE1-4E8E-A075-4FCC22C2D770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 flipV="1">
            <a:off x="9485991" y="2095469"/>
            <a:ext cx="983114" cy="56345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561841-7D7A-4642-96F0-7AF11A8E039C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9485991" y="2658923"/>
            <a:ext cx="983377" cy="5870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99242B1-CE75-499A-9054-4D2AA66D8592}"/>
              </a:ext>
            </a:extLst>
          </p:cNvPr>
          <p:cNvSpPr txBox="1"/>
          <p:nvPr/>
        </p:nvSpPr>
        <p:spPr>
          <a:xfrm>
            <a:off x="10469368" y="2984327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F095F6-9260-4AE7-A8C2-7FE3E3CFC241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552490" y="3234603"/>
            <a:ext cx="880061" cy="59176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1DE8D39-1DBF-4475-A5A1-99D0138532EC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9552490" y="2095469"/>
            <a:ext cx="916615" cy="1730894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8B4017-70ED-4FDC-A1D3-DEA297A6676F}"/>
                  </a:ext>
                </a:extLst>
              </p:cNvPr>
              <p:cNvSpPr txBox="1"/>
              <p:nvPr/>
            </p:nvSpPr>
            <p:spPr>
              <a:xfrm>
                <a:off x="1088166" y="2006659"/>
                <a:ext cx="1157833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8B4017-70ED-4FDC-A1D3-DEA297A6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6" y="2006659"/>
                <a:ext cx="115783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250A19-8108-4CA3-AF18-F7548581CFE2}"/>
                  </a:ext>
                </a:extLst>
              </p:cNvPr>
              <p:cNvSpPr txBox="1"/>
              <p:nvPr/>
            </p:nvSpPr>
            <p:spPr>
              <a:xfrm>
                <a:off x="1088166" y="3267513"/>
                <a:ext cx="1157833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F250A19-8108-4CA3-AF18-F7548581C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6" y="3267513"/>
                <a:ext cx="1157833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A7443F-2956-418E-9B35-CBB4544F9829}"/>
                  </a:ext>
                </a:extLst>
              </p:cNvPr>
              <p:cNvSpPr/>
              <p:nvPr/>
            </p:nvSpPr>
            <p:spPr>
              <a:xfrm>
                <a:off x="2046071" y="2006659"/>
                <a:ext cx="623254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A7443F-2956-418E-9B35-CBB4544F9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71" y="2006659"/>
                <a:ext cx="62325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2C5341-0976-4EEB-9662-43B23E6D67F8}"/>
                  </a:ext>
                </a:extLst>
              </p:cNvPr>
              <p:cNvSpPr/>
              <p:nvPr/>
            </p:nvSpPr>
            <p:spPr>
              <a:xfrm>
                <a:off x="2038884" y="3267513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2C5341-0976-4EEB-9662-43B23E6D6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884" y="3267513"/>
                <a:ext cx="797013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77D104-EC6F-4E09-B315-CF9ADCB7E0AA}"/>
                  </a:ext>
                </a:extLst>
              </p:cNvPr>
              <p:cNvSpPr/>
              <p:nvPr/>
            </p:nvSpPr>
            <p:spPr>
              <a:xfrm>
                <a:off x="3384188" y="2022344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C77D104-EC6F-4E09-B315-CF9ADCB7E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188" y="2022344"/>
                <a:ext cx="1132554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208129-1461-48B3-87E2-BA605053F4FA}"/>
                  </a:ext>
                </a:extLst>
              </p:cNvPr>
              <p:cNvSpPr/>
              <p:nvPr/>
            </p:nvSpPr>
            <p:spPr>
              <a:xfrm>
                <a:off x="3404314" y="3258223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B208129-1461-48B3-87E2-BA605053F4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14" y="3258223"/>
                <a:ext cx="1132554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948E1D6-C35A-465C-B01B-0B99100FE50F}"/>
                  </a:ext>
                </a:extLst>
              </p:cNvPr>
              <p:cNvSpPr txBox="1"/>
              <p:nvPr/>
            </p:nvSpPr>
            <p:spPr>
              <a:xfrm>
                <a:off x="1087585" y="4565364"/>
                <a:ext cx="1157833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948E1D6-C35A-465C-B01B-0B99100FE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585" y="4565364"/>
                <a:ext cx="1157833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A071766-B406-403A-A63E-BB603BD0317F}"/>
                  </a:ext>
                </a:extLst>
              </p:cNvPr>
              <p:cNvSpPr/>
              <p:nvPr/>
            </p:nvSpPr>
            <p:spPr>
              <a:xfrm>
                <a:off x="2038303" y="4565364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A071766-B406-403A-A63E-BB603BD03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303" y="4565364"/>
                <a:ext cx="797013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47BA30E-C978-4968-9DCB-2EF86DDDA39C}"/>
                  </a:ext>
                </a:extLst>
              </p:cNvPr>
              <p:cNvSpPr/>
              <p:nvPr/>
            </p:nvSpPr>
            <p:spPr>
              <a:xfrm>
                <a:off x="3412969" y="4565310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47BA30E-C978-4968-9DCB-2EF86DDDA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969" y="4565310"/>
                <a:ext cx="1132554" cy="9855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3BD1407D-0250-450E-BA07-EA7286157D07}"/>
              </a:ext>
            </a:extLst>
          </p:cNvPr>
          <p:cNvSpPr txBox="1"/>
          <p:nvPr/>
        </p:nvSpPr>
        <p:spPr>
          <a:xfrm>
            <a:off x="10479737" y="416928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16F064B-2B20-4DCC-A842-72E27472ADA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485991" y="2658923"/>
            <a:ext cx="956929" cy="177197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5AF1F48-8D23-48DD-A2B2-A162D7BE47E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552490" y="3826363"/>
            <a:ext cx="897099" cy="579596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9070F8-CB3B-4B35-9842-594C960C37A0}"/>
                  </a:ext>
                </a:extLst>
              </p:cNvPr>
              <p:cNvSpPr/>
              <p:nvPr/>
            </p:nvSpPr>
            <p:spPr>
              <a:xfrm>
                <a:off x="2589582" y="2016408"/>
                <a:ext cx="95372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E9070F8-CB3B-4B35-9842-594C960C3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582" y="2016408"/>
                <a:ext cx="953723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A11751D-B47A-4766-BAA3-6DCC923DA1D1}"/>
                  </a:ext>
                </a:extLst>
              </p:cNvPr>
              <p:cNvSpPr/>
              <p:nvPr/>
            </p:nvSpPr>
            <p:spPr>
              <a:xfrm>
                <a:off x="4361881" y="2022344"/>
                <a:ext cx="95372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A11751D-B47A-4766-BAA3-6DCC923DA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881" y="2022344"/>
                <a:ext cx="953723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9078E8A-5482-4A1D-AC0D-2E619F64A98D}"/>
                  </a:ext>
                </a:extLst>
              </p:cNvPr>
              <p:cNvSpPr/>
              <p:nvPr/>
            </p:nvSpPr>
            <p:spPr>
              <a:xfrm>
                <a:off x="2637286" y="3267512"/>
                <a:ext cx="95853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9078E8A-5482-4A1D-AC0D-2E619F64A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286" y="3267512"/>
                <a:ext cx="958532" cy="9115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F979BCC-3B41-445A-A4CC-503BF2322D91}"/>
                  </a:ext>
                </a:extLst>
              </p:cNvPr>
              <p:cNvSpPr/>
              <p:nvPr/>
            </p:nvSpPr>
            <p:spPr>
              <a:xfrm>
                <a:off x="4357956" y="3248110"/>
                <a:ext cx="95853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F979BCC-3B41-445A-A4CC-503BF2322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956" y="3248110"/>
                <a:ext cx="958532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4D8DFB1-C50F-4BB3-94F7-7180CCCA087C}"/>
                  </a:ext>
                </a:extLst>
              </p:cNvPr>
              <p:cNvSpPr/>
              <p:nvPr/>
            </p:nvSpPr>
            <p:spPr>
              <a:xfrm>
                <a:off x="2652702" y="4565364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4D8DFB1-C50F-4BB3-94F7-7180CCCA08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702" y="4565364"/>
                <a:ext cx="926472" cy="9115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ECE2854-88BE-4355-A353-127BA9C04B37}"/>
                  </a:ext>
                </a:extLst>
              </p:cNvPr>
              <p:cNvSpPr/>
              <p:nvPr/>
            </p:nvSpPr>
            <p:spPr>
              <a:xfrm>
                <a:off x="4357083" y="4574600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ECE2854-88BE-4355-A353-127BA9C04B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083" y="4574600"/>
                <a:ext cx="926472" cy="9115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80A5CFDC-6D5D-459F-BA1C-A1CC86476B17}"/>
              </a:ext>
            </a:extLst>
          </p:cNvPr>
          <p:cNvSpPr/>
          <p:nvPr/>
        </p:nvSpPr>
        <p:spPr>
          <a:xfrm>
            <a:off x="522916" y="239044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8EF30EE-622A-4DDC-A6EA-662D25F751AB}"/>
              </a:ext>
            </a:extLst>
          </p:cNvPr>
          <p:cNvSpPr/>
          <p:nvPr/>
        </p:nvSpPr>
        <p:spPr>
          <a:xfrm>
            <a:off x="522916" y="364931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5E0AEA0-45C4-4CFF-B88F-EE3F72B40685}"/>
              </a:ext>
            </a:extLst>
          </p:cNvPr>
          <p:cNvSpPr/>
          <p:nvPr/>
        </p:nvSpPr>
        <p:spPr>
          <a:xfrm>
            <a:off x="522916" y="494357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8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8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8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35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  <p:bldP spid="57" grpId="0" animBg="1"/>
      <p:bldP spid="57" grpId="1" animBg="1"/>
      <p:bldP spid="57" grpId="2" animBg="1"/>
      <p:bldP spid="57" grpId="3" animBg="1"/>
      <p:bldP spid="62" grpId="0"/>
      <p:bldP spid="63" grpId="0"/>
      <p:bldP spid="64" grpId="0"/>
      <p:bldP spid="65" grpId="0"/>
      <p:bldP spid="66" grpId="0"/>
      <p:bldP spid="67" grpId="0"/>
      <p:bldP spid="34" grpId="0" animBg="1"/>
      <p:bldP spid="36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3FA2-45D8-4D81-B0DA-859E4639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0689-A282-433D-828D-84C99F6F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495599" cy="523221"/>
          </a:xfrm>
        </p:spPr>
        <p:txBody>
          <a:bodyPr/>
          <a:lstStyle/>
          <a:p>
            <a:r>
              <a:rPr lang="en-US" dirty="0"/>
              <a:t>Case 3: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/>
              <p:nvPr/>
            </p:nvSpPr>
            <p:spPr>
              <a:xfrm>
                <a:off x="1626780" y="818699"/>
                <a:ext cx="8072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IN" sz="2800" dirty="0">
                    <a:solidFill>
                      <a:srgbClr val="FF0000"/>
                    </a:solidFill>
                  </a:rPr>
                  <a:t> </a:t>
                </a:r>
                <a:r>
                  <a:rPr lang="en-IN" sz="28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,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0" y="818699"/>
                <a:ext cx="8072391" cy="523220"/>
              </a:xfrm>
              <a:prstGeom prst="rect">
                <a:avLst/>
              </a:prstGeom>
              <a:blipFill>
                <a:blip r:embed="rId2"/>
                <a:stretch>
                  <a:fillRect l="-1586" t="-11628" r="-45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80E1FB-A1A4-4FBD-9F6C-A44DCD27B027}"/>
              </a:ext>
            </a:extLst>
          </p:cNvPr>
          <p:cNvSpPr txBox="1"/>
          <p:nvPr/>
        </p:nvSpPr>
        <p:spPr>
          <a:xfrm>
            <a:off x="7840877" y="2972068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5A4FB-6D82-40B1-A42B-BA53FC7F6D17}"/>
              </a:ext>
            </a:extLst>
          </p:cNvPr>
          <p:cNvSpPr txBox="1"/>
          <p:nvPr/>
        </p:nvSpPr>
        <p:spPr>
          <a:xfrm>
            <a:off x="9032755" y="203080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3BD02-5614-4D2B-85CC-1BB8C2C1ED1D}"/>
              </a:ext>
            </a:extLst>
          </p:cNvPr>
          <p:cNvSpPr txBox="1"/>
          <p:nvPr/>
        </p:nvSpPr>
        <p:spPr>
          <a:xfrm>
            <a:off x="9032755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F820E-8260-4E00-99C1-FA5F6E12D995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8343311" y="2292416"/>
            <a:ext cx="689444" cy="94126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AD5BAE-EEC0-4460-97FA-6E5830BAEA1D}"/>
              </a:ext>
            </a:extLst>
          </p:cNvPr>
          <p:cNvCxnSpPr>
            <a:cxnSpLocks/>
          </p:cNvCxnSpPr>
          <p:nvPr/>
        </p:nvCxnSpPr>
        <p:spPr>
          <a:xfrm>
            <a:off x="8334069" y="3252179"/>
            <a:ext cx="69868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4EEF3-E64E-432C-A0E5-6367B47E7C5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334068" y="3242914"/>
            <a:ext cx="698687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F594DC-A8A4-49CD-AFCB-BF2BF1CAA46D}"/>
              </a:ext>
            </a:extLst>
          </p:cNvPr>
          <p:cNvSpPr txBox="1"/>
          <p:nvPr/>
        </p:nvSpPr>
        <p:spPr>
          <a:xfrm>
            <a:off x="9032755" y="393180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9E76B53-F55F-4C7D-B6A8-56BF6E5FCB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35186" y="3252179"/>
            <a:ext cx="882440" cy="950498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6DF06A1-A8E2-4C45-B80E-1C998F8A9CA2}"/>
              </a:ext>
            </a:extLst>
          </p:cNvPr>
          <p:cNvCxnSpPr>
            <a:cxnSpLocks/>
          </p:cNvCxnSpPr>
          <p:nvPr/>
        </p:nvCxnSpPr>
        <p:spPr>
          <a:xfrm rot="10800000">
            <a:off x="9535186" y="3242914"/>
            <a:ext cx="882442" cy="0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19FA9AA-4C79-46B0-80A1-F000FB8379DB}"/>
              </a:ext>
            </a:extLst>
          </p:cNvPr>
          <p:cNvCxnSpPr>
            <a:cxnSpLocks/>
          </p:cNvCxnSpPr>
          <p:nvPr/>
        </p:nvCxnSpPr>
        <p:spPr>
          <a:xfrm rot="10800000">
            <a:off x="9535186" y="2301681"/>
            <a:ext cx="882443" cy="950498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3F5A8EC-329D-432C-93FD-BF83C2370AA1}"/>
              </a:ext>
            </a:extLst>
          </p:cNvPr>
          <p:cNvSpPr txBox="1"/>
          <p:nvPr/>
        </p:nvSpPr>
        <p:spPr>
          <a:xfrm>
            <a:off x="10408391" y="298133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678F29-81EF-45DD-B560-249F6EA1524F}"/>
                  </a:ext>
                </a:extLst>
              </p:cNvPr>
              <p:cNvSpPr txBox="1"/>
              <p:nvPr/>
            </p:nvSpPr>
            <p:spPr>
              <a:xfrm>
                <a:off x="1134189" y="2718712"/>
                <a:ext cx="105502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3678F29-81EF-45DD-B560-249F6EA15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89" y="2718712"/>
                <a:ext cx="1055028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8D79C5F-60DB-44CA-BBB8-BD921FCF54A8}"/>
                  </a:ext>
                </a:extLst>
              </p:cNvPr>
              <p:cNvSpPr/>
              <p:nvPr/>
            </p:nvSpPr>
            <p:spPr>
              <a:xfrm>
                <a:off x="1992545" y="2718712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8D79C5F-60DB-44CA-BBB8-BD921FCF5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545" y="2718712"/>
                <a:ext cx="797013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7D4160-520F-4F2D-91D7-5E9BC297098D}"/>
                  </a:ext>
                </a:extLst>
              </p:cNvPr>
              <p:cNvSpPr/>
              <p:nvPr/>
            </p:nvSpPr>
            <p:spPr>
              <a:xfrm>
                <a:off x="3284085" y="2718658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07D4160-520F-4F2D-91D7-5E9BC2970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085" y="2718658"/>
                <a:ext cx="1132554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50FDC0C-4A98-4297-A65B-303D96415CA9}"/>
                  </a:ext>
                </a:extLst>
              </p:cNvPr>
              <p:cNvSpPr/>
              <p:nvPr/>
            </p:nvSpPr>
            <p:spPr>
              <a:xfrm>
                <a:off x="2569998" y="2727948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50FDC0C-4A98-4297-A65B-303D96415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998" y="2727948"/>
                <a:ext cx="926472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4159F83-8AE5-4D61-A9BC-29B23B9BDDE6}"/>
                  </a:ext>
                </a:extLst>
              </p:cNvPr>
              <p:cNvSpPr/>
              <p:nvPr/>
            </p:nvSpPr>
            <p:spPr>
              <a:xfrm>
                <a:off x="4205491" y="2721161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4159F83-8AE5-4D61-A9BC-29B23B9BD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491" y="2721161"/>
                <a:ext cx="926472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6A811F2-4CE8-4369-BEAA-251B8D6EB2CC}"/>
                  </a:ext>
                </a:extLst>
              </p:cNvPr>
              <p:cNvSpPr/>
              <p:nvPr/>
            </p:nvSpPr>
            <p:spPr>
              <a:xfrm>
                <a:off x="4908401" y="2719242"/>
                <a:ext cx="111492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6A811F2-4CE8-4369-BEAA-251B8D6EB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401" y="2719242"/>
                <a:ext cx="1114921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7CDDAF2-5BAD-465B-8A73-6EC94C01F8AA}"/>
                  </a:ext>
                </a:extLst>
              </p:cNvPr>
              <p:cNvSpPr/>
              <p:nvPr/>
            </p:nvSpPr>
            <p:spPr>
              <a:xfrm>
                <a:off x="5866756" y="2718445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7CDDAF2-5BAD-465B-8A73-6EC94C01F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756" y="2718445"/>
                <a:ext cx="926472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4447E92A-876A-4F0C-8A37-2E47F3FFC158}"/>
              </a:ext>
            </a:extLst>
          </p:cNvPr>
          <p:cNvSpPr/>
          <p:nvPr/>
        </p:nvSpPr>
        <p:spPr>
          <a:xfrm>
            <a:off x="533848" y="310818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3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5" grpId="2" animBg="1"/>
      <p:bldP spid="5" grpId="3" animBg="1"/>
      <p:bldP spid="5" grpId="4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42" grpId="0" animBg="1"/>
      <p:bldP spid="42" grpId="1" animBg="1"/>
      <p:bldP spid="42" grpId="2" animBg="1"/>
      <p:bldP spid="50" grpId="0" animBg="1"/>
      <p:bldP spid="50" grpId="1" animBg="1"/>
      <p:bldP spid="50" grpId="2" animBg="1"/>
      <p:bldP spid="50" grpId="3" animBg="1"/>
      <p:bldP spid="50" grpId="4" animBg="1"/>
      <p:bldP spid="51" grpId="0"/>
      <p:bldP spid="52" grpId="0"/>
      <p:bldP spid="53" grpId="0"/>
      <p:bldP spid="54" grpId="0"/>
      <p:bldP spid="55" grpId="0"/>
      <p:bldP spid="56" grpId="0"/>
      <p:bldP spid="59" grpId="0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85DC-E1A5-4190-87A6-B876B8DE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AD012-1232-4682-9A7B-B32D856B15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5"/>
                <a:ext cx="9267993" cy="508156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be a function of two independent variables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7AD012-1232-4682-9A7B-B32D856B15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5"/>
                <a:ext cx="9267993" cy="508156"/>
              </a:xfrm>
              <a:blipFill>
                <a:blip r:embed="rId2"/>
                <a:stretch>
                  <a:fillRect l="-1250" t="-21687" b="-277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D35D5F-49DD-4D1C-98D0-667099037A14}"/>
              </a:ext>
            </a:extLst>
          </p:cNvPr>
          <p:cNvSpPr txBox="1">
            <a:spLocks/>
          </p:cNvSpPr>
          <p:nvPr/>
        </p:nvSpPr>
        <p:spPr>
          <a:xfrm>
            <a:off x="480319" y="1815656"/>
            <a:ext cx="5139995" cy="438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first order partial derivative of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56F6C3D-CFBC-4EF7-9B58-8E6C4A03D1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6569" y="2997058"/>
                <a:ext cx="2680767" cy="10898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IN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constant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56F6C3D-CFBC-4EF7-9B58-8E6C4A03D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569" y="2997058"/>
                <a:ext cx="2680767" cy="1089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187845-8281-4849-8E5E-2512E0CF7B7C}"/>
              </a:ext>
            </a:extLst>
          </p:cNvPr>
          <p:cNvSpPr txBox="1">
            <a:spLocks/>
          </p:cNvSpPr>
          <p:nvPr/>
        </p:nvSpPr>
        <p:spPr>
          <a:xfrm>
            <a:off x="1284569" y="4194575"/>
            <a:ext cx="2840621" cy="413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and it is defined as 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8FC8E1-E00C-47AA-8416-A7AFD7ED2620}"/>
                  </a:ext>
                </a:extLst>
              </p:cNvPr>
              <p:cNvSpPr/>
              <p:nvPr/>
            </p:nvSpPr>
            <p:spPr>
              <a:xfrm>
                <a:off x="378723" y="4758770"/>
                <a:ext cx="5089919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h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8FC8E1-E00C-47AA-8416-A7AFD7ED2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23" y="4758770"/>
                <a:ext cx="5089919" cy="9285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E67FF83-4A09-48B3-8A85-AB02A5EDFA39}"/>
              </a:ext>
            </a:extLst>
          </p:cNvPr>
          <p:cNvSpPr txBox="1">
            <a:spLocks/>
          </p:cNvSpPr>
          <p:nvPr/>
        </p:nvSpPr>
        <p:spPr>
          <a:xfrm>
            <a:off x="6731712" y="1816055"/>
            <a:ext cx="4993467" cy="5081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>
              <a:buClr>
                <a:srgbClr val="B84742"/>
              </a:buClr>
              <a:buNone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The first order partial derivative </a:t>
            </a:r>
            <a:r>
              <a:rPr lang="en-US" dirty="0">
                <a:solidFill>
                  <a:srgbClr val="212121"/>
                </a:solidFill>
              </a:rPr>
              <a:t>of 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5CEB607-CE1F-4F92-BD0F-7BC9F30C9F82}"/>
              </a:ext>
            </a:extLst>
          </p:cNvPr>
          <p:cNvSpPr txBox="1">
            <a:spLocks/>
          </p:cNvSpPr>
          <p:nvPr/>
        </p:nvSpPr>
        <p:spPr>
          <a:xfrm>
            <a:off x="7571067" y="4194575"/>
            <a:ext cx="2840621" cy="413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and it is defined as 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C991CD-0F28-47C3-9385-44D53F85BAC2}"/>
                  </a:ext>
                </a:extLst>
              </p:cNvPr>
              <p:cNvSpPr/>
              <p:nvPr/>
            </p:nvSpPr>
            <p:spPr>
              <a:xfrm>
                <a:off x="6667060" y="4758770"/>
                <a:ext cx="5077096" cy="10025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</m:d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206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206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0C991CD-0F28-47C3-9385-44D53F85B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060" y="4758770"/>
                <a:ext cx="5077096" cy="10025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BF3E0-ED79-4062-B530-702DDF2F034E}"/>
                  </a:ext>
                </a:extLst>
              </p:cNvPr>
              <p:cNvSpPr txBox="1"/>
              <p:nvPr/>
            </p:nvSpPr>
            <p:spPr>
              <a:xfrm>
                <a:off x="649129" y="2353321"/>
                <a:ext cx="46802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denoted by</a:t>
                </a:r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BBF3E0-ED79-4062-B530-702DDF2F03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29" y="2353321"/>
                <a:ext cx="4680250" cy="523220"/>
              </a:xfrm>
              <a:prstGeom prst="rect">
                <a:avLst/>
              </a:prstGeom>
              <a:blipFill>
                <a:blip r:embed="rId6"/>
                <a:stretch>
                  <a:fillRect t="-11628" r="-208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1F1F3D-AB22-47BD-98FB-BA26F47A1018}"/>
                  </a:ext>
                </a:extLst>
              </p:cNvPr>
              <p:cNvSpPr txBox="1"/>
              <p:nvPr/>
            </p:nvSpPr>
            <p:spPr>
              <a:xfrm>
                <a:off x="6929155" y="2353322"/>
                <a:ext cx="46822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with respect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denoted by</a:t>
                </a:r>
                <a:endParaRPr lang="en-I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1F1F3D-AB22-47BD-98FB-BA26F47A1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155" y="2353322"/>
                <a:ext cx="4682209" cy="523220"/>
              </a:xfrm>
              <a:prstGeom prst="rect">
                <a:avLst/>
              </a:prstGeom>
              <a:blipFill>
                <a:blip r:embed="rId7"/>
                <a:stretch>
                  <a:fillRect t="-11628" r="-2083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7">
            <a:extLst>
              <a:ext uri="{FF2B5EF4-FFF2-40B4-BE49-F238E27FC236}">
                <a16:creationId xmlns:a16="http://schemas.microsoft.com/office/drawing/2014/main" id="{F18625AA-DE7B-4CDC-9DA2-2CF523C084AF}"/>
              </a:ext>
            </a:extLst>
          </p:cNvPr>
          <p:cNvSpPr>
            <a:spLocks/>
          </p:cNvSpPr>
          <p:nvPr/>
        </p:nvSpPr>
        <p:spPr bwMode="auto">
          <a:xfrm>
            <a:off x="6157087" y="1790469"/>
            <a:ext cx="45719" cy="409167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FBE8C5-3270-403F-AD1C-3135DD0B1B5F}"/>
                  </a:ext>
                </a:extLst>
              </p:cNvPr>
              <p:cNvSpPr txBox="1"/>
              <p:nvPr/>
            </p:nvSpPr>
            <p:spPr>
              <a:xfrm>
                <a:off x="378723" y="2991407"/>
                <a:ext cx="4897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a:rPr kumimoji="0" lang="en-IN" sz="4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FBE8C5-3270-403F-AD1C-3135DD0B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23" y="2991407"/>
                <a:ext cx="48979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E8990-7733-4304-9989-586030177D0B}"/>
                  </a:ext>
                </a:extLst>
              </p:cNvPr>
              <p:cNvSpPr txBox="1"/>
              <p:nvPr/>
            </p:nvSpPr>
            <p:spPr>
              <a:xfrm>
                <a:off x="826027" y="3176926"/>
                <a:ext cx="7250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𝐎𝐑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CE8990-7733-4304-9989-586030177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27" y="3176926"/>
                <a:ext cx="7250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CC6896-6ADF-42DF-A2C2-D44755A1BB3F}"/>
                  </a:ext>
                </a:extLst>
              </p:cNvPr>
              <p:cNvSpPr txBox="1"/>
              <p:nvPr/>
            </p:nvSpPr>
            <p:spPr>
              <a:xfrm>
                <a:off x="1551080" y="2955064"/>
                <a:ext cx="725053" cy="911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CC6896-6ADF-42DF-A2C2-D44755A1B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080" y="2955064"/>
                <a:ext cx="725053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D50D98-E96D-436F-9FC4-AA427772E87F}"/>
                  </a:ext>
                </a:extLst>
              </p:cNvPr>
              <p:cNvSpPr txBox="1"/>
              <p:nvPr/>
            </p:nvSpPr>
            <p:spPr>
              <a:xfrm>
                <a:off x="2360910" y="3167390"/>
                <a:ext cx="725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𝐎𝐑</m:t>
                      </m:r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D50D98-E96D-436F-9FC4-AA427772E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10" y="3167390"/>
                <a:ext cx="72505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4D9C0CE-368E-4404-8122-C331DADBB1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00536" y="3003369"/>
                <a:ext cx="2680767" cy="10898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IN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kumimoji="0" lang="en-US" sz="2800" b="0" i="0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constant</m:t>
                          </m:r>
                        </m:sub>
                      </m:sSub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84D9C0CE-368E-4404-8122-C331DADB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536" y="3003369"/>
                <a:ext cx="2680767" cy="10898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70B87D-1284-4974-B170-3D4A9782D8F8}"/>
                  </a:ext>
                </a:extLst>
              </p:cNvPr>
              <p:cNvSpPr txBox="1"/>
              <p:nvPr/>
            </p:nvSpPr>
            <p:spPr>
              <a:xfrm>
                <a:off x="6582690" y="2997718"/>
                <a:ext cx="48979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sub>
                      </m:sSub>
                      <m:r>
                        <a:rPr kumimoji="0" lang="en-IN" sz="4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70B87D-1284-4974-B170-3D4A9782D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690" y="2997718"/>
                <a:ext cx="489794" cy="7078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A7B6A-2D28-4BCB-83BB-208A1BEC37DB}"/>
                  </a:ext>
                </a:extLst>
              </p:cNvPr>
              <p:cNvSpPr txBox="1"/>
              <p:nvPr/>
            </p:nvSpPr>
            <p:spPr>
              <a:xfrm>
                <a:off x="7029994" y="3183237"/>
                <a:ext cx="7250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𝐎𝐑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C8A7B6A-2D28-4BCB-83BB-208A1BEC3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94" y="3183237"/>
                <a:ext cx="72505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51FC07-1A08-4171-AA63-55237BFDE892}"/>
                  </a:ext>
                </a:extLst>
              </p:cNvPr>
              <p:cNvSpPr txBox="1"/>
              <p:nvPr/>
            </p:nvSpPr>
            <p:spPr>
              <a:xfrm>
                <a:off x="7755047" y="2961375"/>
                <a:ext cx="725053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51FC07-1A08-4171-AA63-55237BFDE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047" y="2961375"/>
                <a:ext cx="725053" cy="98559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3FD48C-5D5C-4109-A87A-35EA5E23CC93}"/>
                  </a:ext>
                </a:extLst>
              </p:cNvPr>
              <p:cNvSpPr txBox="1"/>
              <p:nvPr/>
            </p:nvSpPr>
            <p:spPr>
              <a:xfrm>
                <a:off x="8555690" y="3180523"/>
                <a:ext cx="7250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𝐎𝐑</m:t>
                      </m:r>
                      <m:r>
                        <a:rPr kumimoji="0" lang="en-IN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93FD48C-5D5C-4109-A87A-35EA5E23C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690" y="3180523"/>
                <a:ext cx="72505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53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13" grpId="0"/>
      <p:bldP spid="20" grpId="0"/>
      <p:bldP spid="21" grpId="0"/>
      <p:bldP spid="15" grpId="0"/>
      <p:bldP spid="16" grpId="0"/>
      <p:bldP spid="17" grpId="0" build="p" animBg="1"/>
      <p:bldP spid="22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3FA2-45D8-4D81-B0DA-859E4639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0689-A282-433D-828D-84C99F6F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495599" cy="523221"/>
          </a:xfrm>
        </p:spPr>
        <p:txBody>
          <a:bodyPr/>
          <a:lstStyle/>
          <a:p>
            <a:r>
              <a:rPr lang="en-US" dirty="0"/>
              <a:t>Case 4: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/>
              <p:nvPr/>
            </p:nvSpPr>
            <p:spPr>
              <a:xfrm>
                <a:off x="1626780" y="818699"/>
                <a:ext cx="91718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,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0" y="818699"/>
                <a:ext cx="9171849" cy="523220"/>
              </a:xfrm>
              <a:prstGeom prst="rect">
                <a:avLst/>
              </a:prstGeom>
              <a:blipFill>
                <a:blip r:embed="rId2"/>
                <a:stretch>
                  <a:fillRect l="-1396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80E1FB-A1A4-4FBD-9F6C-A44DCD27B027}"/>
              </a:ext>
            </a:extLst>
          </p:cNvPr>
          <p:cNvSpPr txBox="1"/>
          <p:nvPr/>
        </p:nvSpPr>
        <p:spPr>
          <a:xfrm>
            <a:off x="7831636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5A4FB-6D82-40B1-A42B-BA53FC7F6D17}"/>
              </a:ext>
            </a:extLst>
          </p:cNvPr>
          <p:cNvSpPr txBox="1"/>
          <p:nvPr/>
        </p:nvSpPr>
        <p:spPr>
          <a:xfrm>
            <a:off x="9032755" y="203080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3BD02-5614-4D2B-85CC-1BB8C2C1ED1D}"/>
              </a:ext>
            </a:extLst>
          </p:cNvPr>
          <p:cNvSpPr txBox="1"/>
          <p:nvPr/>
        </p:nvSpPr>
        <p:spPr>
          <a:xfrm>
            <a:off x="9032755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F820E-8260-4E00-99C1-FA5F6E12D995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8334070" y="2292416"/>
            <a:ext cx="698685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AD5BAE-EEC0-4460-97FA-6E5830BAEA1D}"/>
              </a:ext>
            </a:extLst>
          </p:cNvPr>
          <p:cNvCxnSpPr>
            <a:cxnSpLocks/>
          </p:cNvCxnSpPr>
          <p:nvPr/>
        </p:nvCxnSpPr>
        <p:spPr>
          <a:xfrm>
            <a:off x="8334069" y="3252179"/>
            <a:ext cx="69868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4EEF3-E64E-432C-A0E5-6367B47E7C5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334068" y="3242914"/>
            <a:ext cx="698687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F594DC-A8A4-49CD-AFCB-BF2BF1CAA46D}"/>
              </a:ext>
            </a:extLst>
          </p:cNvPr>
          <p:cNvSpPr txBox="1"/>
          <p:nvPr/>
        </p:nvSpPr>
        <p:spPr>
          <a:xfrm>
            <a:off x="9032755" y="393180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AE60A-5276-4F18-9901-6FFC5CE9A780}"/>
              </a:ext>
            </a:extLst>
          </p:cNvPr>
          <p:cNvSpPr txBox="1"/>
          <p:nvPr/>
        </p:nvSpPr>
        <p:spPr>
          <a:xfrm>
            <a:off x="10659492" y="203080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2F4A0-E267-4E42-A4F2-1BA4845BF8F1}"/>
              </a:ext>
            </a:extLst>
          </p:cNvPr>
          <p:cNvSpPr txBox="1"/>
          <p:nvPr/>
        </p:nvSpPr>
        <p:spPr>
          <a:xfrm>
            <a:off x="10659492" y="393180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7925DD-531A-408A-88AA-A7BC82CBA8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535189" y="2292416"/>
            <a:ext cx="112430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6BBF81-F597-4EFE-83A3-C829F1BDE7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535188" y="2292416"/>
            <a:ext cx="1124304" cy="19009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8B9EC-D3EE-4D6A-AEA3-75C9011DF34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579314" y="2292416"/>
            <a:ext cx="1080178" cy="959764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0F1922-A2E6-45C0-9C04-C809FD0340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579314" y="3252180"/>
            <a:ext cx="1080178" cy="94123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CC6F95-E408-4238-84AF-B58820EE868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557251" y="2292416"/>
            <a:ext cx="1102241" cy="1891730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1C5C14-BB89-40DE-82F9-92323A4DE37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535187" y="4193412"/>
            <a:ext cx="1124305" cy="1294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3516A-701C-4B80-B61D-DC939EDDA0BB}"/>
                  </a:ext>
                </a:extLst>
              </p:cNvPr>
              <p:cNvSpPr txBox="1"/>
              <p:nvPr/>
            </p:nvSpPr>
            <p:spPr>
              <a:xfrm>
                <a:off x="1088167" y="2017545"/>
                <a:ext cx="1162120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3516A-701C-4B80-B61D-DC939EDDA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2017545"/>
                <a:ext cx="1162120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90AE1-1DF9-47F7-AF5A-92D5BCE81735}"/>
                  </a:ext>
                </a:extLst>
              </p:cNvPr>
              <p:cNvSpPr txBox="1"/>
              <p:nvPr/>
            </p:nvSpPr>
            <p:spPr>
              <a:xfrm>
                <a:off x="1088167" y="3278399"/>
                <a:ext cx="112370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90AE1-1DF9-47F7-AF5A-92D5BCE8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3278399"/>
                <a:ext cx="1123704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8D9274-7EB3-47E7-94C5-8EA7B3A86C28}"/>
                  </a:ext>
                </a:extLst>
              </p:cNvPr>
              <p:cNvSpPr/>
              <p:nvPr/>
            </p:nvSpPr>
            <p:spPr>
              <a:xfrm>
                <a:off x="2009126" y="2017545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8D9274-7EB3-47E7-94C5-8EA7B3A86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26" y="2017545"/>
                <a:ext cx="977768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4E0BF0-6727-409A-8DCA-BFEE4085DF18}"/>
                  </a:ext>
                </a:extLst>
              </p:cNvPr>
              <p:cNvSpPr/>
              <p:nvPr/>
            </p:nvSpPr>
            <p:spPr>
              <a:xfrm>
                <a:off x="2001940" y="3278399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4E0BF0-6727-409A-8DCA-BFEE4085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940" y="3278399"/>
                <a:ext cx="977768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5A5A24-8275-4E87-9E8D-A74466206572}"/>
                  </a:ext>
                </a:extLst>
              </p:cNvPr>
              <p:cNvSpPr/>
              <p:nvPr/>
            </p:nvSpPr>
            <p:spPr>
              <a:xfrm>
                <a:off x="3391501" y="2014638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5A5A24-8275-4E87-9E8D-A74466206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501" y="2014638"/>
                <a:ext cx="1313308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4C4A37-EAD6-4533-B0FB-D52073145B53}"/>
                  </a:ext>
                </a:extLst>
              </p:cNvPr>
              <p:cNvSpPr/>
              <p:nvPr/>
            </p:nvSpPr>
            <p:spPr>
              <a:xfrm>
                <a:off x="3396737" y="3252179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4C4A37-EAD6-4533-B0FB-D52073145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737" y="3252179"/>
                <a:ext cx="1313308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804AD0-F7FC-4FF3-91DA-B2ED9BA7ECE2}"/>
                  </a:ext>
                </a:extLst>
              </p:cNvPr>
              <p:cNvSpPr/>
              <p:nvPr/>
            </p:nvSpPr>
            <p:spPr>
              <a:xfrm>
                <a:off x="2811495" y="2010620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804AD0-F7FC-4FF3-91DA-B2ED9BA7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495" y="2010620"/>
                <a:ext cx="772968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8EBB54-1CD5-498E-83B7-5701C7541F0F}"/>
                  </a:ext>
                </a:extLst>
              </p:cNvPr>
              <p:cNvSpPr/>
              <p:nvPr/>
            </p:nvSpPr>
            <p:spPr>
              <a:xfrm>
                <a:off x="4515804" y="2016148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8EBB54-1CD5-498E-83B7-5701C7541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04" y="2016148"/>
                <a:ext cx="772968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2AB79E-D4EA-4ED5-AF4C-D3846E86E6CB}"/>
                  </a:ext>
                </a:extLst>
              </p:cNvPr>
              <p:cNvSpPr/>
              <p:nvPr/>
            </p:nvSpPr>
            <p:spPr>
              <a:xfrm>
                <a:off x="2782308" y="3271474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2AB79E-D4EA-4ED5-AF4C-D3846E86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308" y="3271474"/>
                <a:ext cx="777777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0166F70-20AF-483A-BAD3-8A0189719C5D}"/>
                  </a:ext>
                </a:extLst>
              </p:cNvPr>
              <p:cNvSpPr/>
              <p:nvPr/>
            </p:nvSpPr>
            <p:spPr>
              <a:xfrm>
                <a:off x="4515804" y="3258995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0166F70-20AF-483A-BAD3-8A0189719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5804" y="3258995"/>
                <a:ext cx="777777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426BCF-BC45-44BB-AF02-E628830410F1}"/>
                  </a:ext>
                </a:extLst>
              </p:cNvPr>
              <p:cNvSpPr/>
              <p:nvPr/>
            </p:nvSpPr>
            <p:spPr>
              <a:xfrm>
                <a:off x="5088972" y="2014757"/>
                <a:ext cx="12956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426BCF-BC45-44BB-AF02-E62883041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72" y="2014757"/>
                <a:ext cx="1295675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D65921E-336D-451F-93D1-0D7D1B21AFCD}"/>
                  </a:ext>
                </a:extLst>
              </p:cNvPr>
              <p:cNvSpPr/>
              <p:nvPr/>
            </p:nvSpPr>
            <p:spPr>
              <a:xfrm>
                <a:off x="5099862" y="3250636"/>
                <a:ext cx="12956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D65921E-336D-451F-93D1-0D7D1B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862" y="3250636"/>
                <a:ext cx="1295675" cy="9115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9DDF9BB-56DB-4B70-B0CC-A1327D8EAFF2}"/>
                  </a:ext>
                </a:extLst>
              </p:cNvPr>
              <p:cNvSpPr/>
              <p:nvPr/>
            </p:nvSpPr>
            <p:spPr>
              <a:xfrm>
                <a:off x="6183629" y="2016147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9DDF9BB-56DB-4B70-B0CC-A1327D8EA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29" y="2016147"/>
                <a:ext cx="772968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DF5681-EB28-4F6D-8059-F48BB668EE5D}"/>
                  </a:ext>
                </a:extLst>
              </p:cNvPr>
              <p:cNvSpPr/>
              <p:nvPr/>
            </p:nvSpPr>
            <p:spPr>
              <a:xfrm>
                <a:off x="6183599" y="3249759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DF5681-EB28-4F6D-8059-F48BB668E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599" y="3249759"/>
                <a:ext cx="777777" cy="9115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D4ED5748-5144-4E1E-B2DA-20A2E9CC7956}"/>
              </a:ext>
            </a:extLst>
          </p:cNvPr>
          <p:cNvSpPr/>
          <p:nvPr/>
        </p:nvSpPr>
        <p:spPr>
          <a:xfrm>
            <a:off x="504203" y="367933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98F7A5-E16D-4495-8DD6-0DE4757015FF}"/>
              </a:ext>
            </a:extLst>
          </p:cNvPr>
          <p:cNvSpPr/>
          <p:nvPr/>
        </p:nvSpPr>
        <p:spPr>
          <a:xfrm>
            <a:off x="504204" y="240346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8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7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8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3" grpId="2" animBg="1"/>
      <p:bldP spid="13" grpId="3" animBg="1"/>
      <p:bldP spid="13" grpId="4" animBg="1"/>
      <p:bldP spid="42" grpId="0" animBg="1"/>
      <p:bldP spid="42" grpId="1" animBg="1"/>
      <p:bldP spid="42" grpId="2" animBg="1"/>
      <p:bldP spid="42" grpId="3" animBg="1"/>
      <p:bldP spid="42" grpId="4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4" grpId="0" animBg="1"/>
      <p:bldP spid="24" grpId="1" animBg="1"/>
      <p:bldP spid="24" grpId="2" animBg="1"/>
      <p:bldP spid="24" grpId="3" animBg="1"/>
      <p:bldP spid="24" grpId="4" animBg="1"/>
      <p:bldP spid="39" grpId="0"/>
      <p:bldP spid="40" grpId="0"/>
      <p:bldP spid="41" grpId="0"/>
      <p:bldP spid="43" grpId="0"/>
      <p:bldP spid="44" grpId="0"/>
      <p:bldP spid="45" grpId="0"/>
      <p:bldP spid="4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34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3FA2-45D8-4D81-B0DA-859E4639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B0689-A282-433D-828D-84C99F6F1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495599" cy="523221"/>
          </a:xfrm>
        </p:spPr>
        <p:txBody>
          <a:bodyPr/>
          <a:lstStyle/>
          <a:p>
            <a:r>
              <a:rPr lang="en-US" dirty="0"/>
              <a:t>Case 5: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/>
              <p:nvPr/>
            </p:nvSpPr>
            <p:spPr>
              <a:xfrm>
                <a:off x="1626780" y="818699"/>
                <a:ext cx="98903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</m:oMath>
                </a14:m>
                <a:r>
                  <a:rPr lang="en-IN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&amp;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800" dirty="0"/>
                  <a:t>, then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D5D386-10C2-4E90-BE3B-2E10E179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780" y="818699"/>
                <a:ext cx="9890306" cy="523220"/>
              </a:xfrm>
              <a:prstGeom prst="rect">
                <a:avLst/>
              </a:prstGeom>
              <a:blipFill>
                <a:blip r:embed="rId2"/>
                <a:stretch>
                  <a:fillRect l="-129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80E1FB-A1A4-4FBD-9F6C-A44DCD27B027}"/>
              </a:ext>
            </a:extLst>
          </p:cNvPr>
          <p:cNvSpPr txBox="1"/>
          <p:nvPr/>
        </p:nvSpPr>
        <p:spPr>
          <a:xfrm>
            <a:off x="7831636" y="3044848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5A4FB-6D82-40B1-A42B-BA53FC7F6D17}"/>
              </a:ext>
            </a:extLst>
          </p:cNvPr>
          <p:cNvSpPr txBox="1"/>
          <p:nvPr/>
        </p:nvSpPr>
        <p:spPr>
          <a:xfrm>
            <a:off x="9032755" y="203080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13BD02-5614-4D2B-85CC-1BB8C2C1ED1D}"/>
              </a:ext>
            </a:extLst>
          </p:cNvPr>
          <p:cNvSpPr txBox="1"/>
          <p:nvPr/>
        </p:nvSpPr>
        <p:spPr>
          <a:xfrm>
            <a:off x="9051227" y="298130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1F820E-8260-4E00-99C1-FA5F6E12D995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8334070" y="2292416"/>
            <a:ext cx="698685" cy="1014042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AD5BAE-EEC0-4460-97FA-6E5830BAEA1D}"/>
              </a:ext>
            </a:extLst>
          </p:cNvPr>
          <p:cNvCxnSpPr>
            <a:cxnSpLocks/>
          </p:cNvCxnSpPr>
          <p:nvPr/>
        </p:nvCxnSpPr>
        <p:spPr>
          <a:xfrm>
            <a:off x="8334069" y="3285832"/>
            <a:ext cx="698686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A4EEF3-E64E-432C-A0E5-6367B47E7C5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8334068" y="3306458"/>
            <a:ext cx="698687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F594DC-A8A4-49CD-AFCB-BF2BF1CAA46D}"/>
              </a:ext>
            </a:extLst>
          </p:cNvPr>
          <p:cNvSpPr txBox="1"/>
          <p:nvPr/>
        </p:nvSpPr>
        <p:spPr>
          <a:xfrm>
            <a:off x="9032755" y="399534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5AE60A-5276-4F18-9901-6FFC5CE9A780}"/>
              </a:ext>
            </a:extLst>
          </p:cNvPr>
          <p:cNvSpPr txBox="1"/>
          <p:nvPr/>
        </p:nvSpPr>
        <p:spPr>
          <a:xfrm>
            <a:off x="10659492" y="203080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2F4A0-E267-4E42-A4F2-1BA4845BF8F1}"/>
              </a:ext>
            </a:extLst>
          </p:cNvPr>
          <p:cNvSpPr txBox="1"/>
          <p:nvPr/>
        </p:nvSpPr>
        <p:spPr>
          <a:xfrm>
            <a:off x="10659492" y="393180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7925DD-531A-408A-88AA-A7BC82CBA89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9535189" y="2292416"/>
            <a:ext cx="1124303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6BBF81-F597-4EFE-83A3-C829F1BDE7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535188" y="2292416"/>
            <a:ext cx="1124304" cy="19009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38B9EC-D3EE-4D6A-AEA3-75C9011DF34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579314" y="2292416"/>
            <a:ext cx="1080178" cy="959764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50F1922-A2E6-45C0-9C04-C809FD0340EF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579314" y="3252180"/>
            <a:ext cx="1080178" cy="94123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CC6F95-E408-4238-84AF-B58820EE8681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9557251" y="2292416"/>
            <a:ext cx="1102241" cy="1891730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21C5C14-BB89-40DE-82F9-92323A4DE37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9535187" y="4193412"/>
            <a:ext cx="1124305" cy="1294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3516A-701C-4B80-B61D-DC939EDDA0BB}"/>
                  </a:ext>
                </a:extLst>
              </p:cNvPr>
              <p:cNvSpPr txBox="1"/>
              <p:nvPr/>
            </p:nvSpPr>
            <p:spPr>
              <a:xfrm>
                <a:off x="1088167" y="2017545"/>
                <a:ext cx="113278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3A3516A-701C-4B80-B61D-DC939EDDA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2017545"/>
                <a:ext cx="1132786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90AE1-1DF9-47F7-AF5A-92D5BCE81735}"/>
                  </a:ext>
                </a:extLst>
              </p:cNvPr>
              <p:cNvSpPr txBox="1"/>
              <p:nvPr/>
            </p:nvSpPr>
            <p:spPr>
              <a:xfrm>
                <a:off x="1088167" y="3269163"/>
                <a:ext cx="1162120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90AE1-1DF9-47F7-AF5A-92D5BCE8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67" y="3269163"/>
                <a:ext cx="1162120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8D9274-7EB3-47E7-94C5-8EA7B3A86C28}"/>
                  </a:ext>
                </a:extLst>
              </p:cNvPr>
              <p:cNvSpPr/>
              <p:nvPr/>
            </p:nvSpPr>
            <p:spPr>
              <a:xfrm>
                <a:off x="1972181" y="2017545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58D9274-7EB3-47E7-94C5-8EA7B3A86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181" y="2017545"/>
                <a:ext cx="977768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4E0BF0-6727-409A-8DCA-BFEE4085DF18}"/>
                  </a:ext>
                </a:extLst>
              </p:cNvPr>
              <p:cNvSpPr/>
              <p:nvPr/>
            </p:nvSpPr>
            <p:spPr>
              <a:xfrm>
                <a:off x="1964995" y="3269163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4E0BF0-6727-409A-8DCA-BFEE4085D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995" y="3269163"/>
                <a:ext cx="977768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5A5A24-8275-4E87-9E8D-A74466206572}"/>
                  </a:ext>
                </a:extLst>
              </p:cNvPr>
              <p:cNvSpPr/>
              <p:nvPr/>
            </p:nvSpPr>
            <p:spPr>
              <a:xfrm>
                <a:off x="3301061" y="2023994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95A5A24-8275-4E87-9E8D-A74466206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061" y="2023994"/>
                <a:ext cx="1313308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4C4A37-EAD6-4533-B0FB-D52073145B53}"/>
                  </a:ext>
                </a:extLst>
              </p:cNvPr>
              <p:cNvSpPr/>
              <p:nvPr/>
            </p:nvSpPr>
            <p:spPr>
              <a:xfrm>
                <a:off x="3301061" y="3271365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4C4A37-EAD6-4533-B0FB-D52073145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061" y="3271365"/>
                <a:ext cx="1313308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804AD0-F7FC-4FF3-91DA-B2ED9BA7ECE2}"/>
                  </a:ext>
                </a:extLst>
              </p:cNvPr>
              <p:cNvSpPr/>
              <p:nvPr/>
            </p:nvSpPr>
            <p:spPr>
              <a:xfrm>
                <a:off x="2737602" y="2010620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1804AD0-F7FC-4FF3-91DA-B2ED9BA7E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02" y="2010620"/>
                <a:ext cx="772968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8EBB54-1CD5-498E-83B7-5701C7541F0F}"/>
                  </a:ext>
                </a:extLst>
              </p:cNvPr>
              <p:cNvSpPr/>
              <p:nvPr/>
            </p:nvSpPr>
            <p:spPr>
              <a:xfrm>
                <a:off x="4404951" y="2025384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D8EBB54-1CD5-498E-83B7-5701C7541F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51" y="2025384"/>
                <a:ext cx="772968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2AB79E-D4EA-4ED5-AF4C-D3846E86E6CB}"/>
                  </a:ext>
                </a:extLst>
              </p:cNvPr>
              <p:cNvSpPr/>
              <p:nvPr/>
            </p:nvSpPr>
            <p:spPr>
              <a:xfrm>
                <a:off x="2750910" y="3276596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52AB79E-D4EA-4ED5-AF4C-D3846E86E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910" y="3276596"/>
                <a:ext cx="777777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0166F70-20AF-483A-BAD3-8A0189719C5D}"/>
                  </a:ext>
                </a:extLst>
              </p:cNvPr>
              <p:cNvSpPr/>
              <p:nvPr/>
            </p:nvSpPr>
            <p:spPr>
              <a:xfrm>
                <a:off x="4404921" y="3258996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20166F70-20AF-483A-BAD3-8A0189719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21" y="3258996"/>
                <a:ext cx="777777" cy="9115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426BCF-BC45-44BB-AF02-E628830410F1}"/>
                  </a:ext>
                </a:extLst>
              </p:cNvPr>
              <p:cNvSpPr/>
              <p:nvPr/>
            </p:nvSpPr>
            <p:spPr>
              <a:xfrm>
                <a:off x="4978119" y="2014757"/>
                <a:ext cx="12956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4426BCF-BC45-44BB-AF02-E628830410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119" y="2014757"/>
                <a:ext cx="1295675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D65921E-336D-451F-93D1-0D7D1B21AFCD}"/>
                  </a:ext>
                </a:extLst>
              </p:cNvPr>
              <p:cNvSpPr/>
              <p:nvPr/>
            </p:nvSpPr>
            <p:spPr>
              <a:xfrm>
                <a:off x="4989009" y="3259872"/>
                <a:ext cx="12956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D65921E-336D-451F-93D1-0D7D1B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009" y="3259872"/>
                <a:ext cx="1295675" cy="9115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9DDF9BB-56DB-4B70-B0CC-A1327D8EAFF2}"/>
                  </a:ext>
                </a:extLst>
              </p:cNvPr>
              <p:cNvSpPr/>
              <p:nvPr/>
            </p:nvSpPr>
            <p:spPr>
              <a:xfrm>
                <a:off x="6063539" y="2016147"/>
                <a:ext cx="7729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9DDF9BB-56DB-4B70-B0CC-A1327D8EA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539" y="2016147"/>
                <a:ext cx="772968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DF5681-EB28-4F6D-8059-F48BB668EE5D}"/>
                  </a:ext>
                </a:extLst>
              </p:cNvPr>
              <p:cNvSpPr/>
              <p:nvPr/>
            </p:nvSpPr>
            <p:spPr>
              <a:xfrm>
                <a:off x="6075019" y="3242914"/>
                <a:ext cx="77777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3DF5681-EB28-4F6D-8059-F48BB668E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019" y="3242914"/>
                <a:ext cx="777777" cy="91159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D2581-B54E-4BDE-8EF7-3D7CCDAC3A13}"/>
                  </a:ext>
                </a:extLst>
              </p:cNvPr>
              <p:cNvSpPr txBox="1"/>
              <p:nvPr/>
            </p:nvSpPr>
            <p:spPr>
              <a:xfrm>
                <a:off x="1100780" y="4511133"/>
                <a:ext cx="118846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6D2581-B54E-4BDE-8EF7-3D7CCDAC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80" y="4511133"/>
                <a:ext cx="1188464" cy="9115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31AE3E0-6723-4A69-84B6-6D86524FC0EB}"/>
                  </a:ext>
                </a:extLst>
              </p:cNvPr>
              <p:cNvSpPr/>
              <p:nvPr/>
            </p:nvSpPr>
            <p:spPr>
              <a:xfrm>
                <a:off x="1977608" y="4511133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31AE3E0-6723-4A69-84B6-6D86524FC0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608" y="4511133"/>
                <a:ext cx="977768" cy="91159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9A7C9-86CE-476D-B697-A9A1BD2D3F7E}"/>
                  </a:ext>
                </a:extLst>
              </p:cNvPr>
              <p:cNvSpPr/>
              <p:nvPr/>
            </p:nvSpPr>
            <p:spPr>
              <a:xfrm>
                <a:off x="3324564" y="4501843"/>
                <a:ext cx="131330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449A7C9-86CE-476D-B697-A9A1BD2D3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564" y="4501843"/>
                <a:ext cx="1313308" cy="9855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78382A-F6B3-48AB-9E46-B526F63DC844}"/>
                  </a:ext>
                </a:extLst>
              </p:cNvPr>
              <p:cNvSpPr/>
              <p:nvPr/>
            </p:nvSpPr>
            <p:spPr>
              <a:xfrm>
                <a:off x="2763523" y="4509330"/>
                <a:ext cx="74571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478382A-F6B3-48AB-9E46-B526F63DC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523" y="4509330"/>
                <a:ext cx="745717" cy="9115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FFA78D-B57D-498B-ABE3-C50B25AC31C6}"/>
                  </a:ext>
                </a:extLst>
              </p:cNvPr>
              <p:cNvSpPr/>
              <p:nvPr/>
            </p:nvSpPr>
            <p:spPr>
              <a:xfrm>
                <a:off x="4418576" y="4519549"/>
                <a:ext cx="74571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FFA78D-B57D-498B-ABE3-C50B25AC3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576" y="4519549"/>
                <a:ext cx="745717" cy="91159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721BEB-FC63-499E-9384-DE1F8B6E9500}"/>
                  </a:ext>
                </a:extLst>
              </p:cNvPr>
              <p:cNvSpPr/>
              <p:nvPr/>
            </p:nvSpPr>
            <p:spPr>
              <a:xfrm>
                <a:off x="5001622" y="4492606"/>
                <a:ext cx="12956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721BEB-FC63-499E-9384-DE1F8B6E9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22" y="4492606"/>
                <a:ext cx="1295675" cy="91159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7C42E52-2FD2-4B36-9BDD-8F0FBC197858}"/>
                  </a:ext>
                </a:extLst>
              </p:cNvPr>
              <p:cNvSpPr/>
              <p:nvPr/>
            </p:nvSpPr>
            <p:spPr>
              <a:xfrm>
                <a:off x="6077164" y="4491730"/>
                <a:ext cx="745717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7C42E52-2FD2-4B36-9BDD-8F0FBC1978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164" y="4491730"/>
                <a:ext cx="745717" cy="91159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52EA97FF-7E18-4943-B9CD-B1B61338F286}"/>
              </a:ext>
            </a:extLst>
          </p:cNvPr>
          <p:cNvSpPr txBox="1"/>
          <p:nvPr/>
        </p:nvSpPr>
        <p:spPr>
          <a:xfrm>
            <a:off x="10659492" y="297203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876355E-447D-4DAD-B203-08D367E8F9E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9535187" y="2292416"/>
            <a:ext cx="1124305" cy="94123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C2ECD4C-65C1-4C5A-AD57-038334ACA7E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568283" y="3233649"/>
            <a:ext cx="1091209" cy="27798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93B090D-E5D4-4F52-BE9B-EE0026178698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9535186" y="3233649"/>
            <a:ext cx="1124306" cy="960958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D906F5DF-7310-4277-9B5B-92A800587C0D}"/>
              </a:ext>
            </a:extLst>
          </p:cNvPr>
          <p:cNvSpPr/>
          <p:nvPr/>
        </p:nvSpPr>
        <p:spPr>
          <a:xfrm>
            <a:off x="522916" y="364931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4CBB9EF9-6D06-43D3-8CF6-06805E3E3EE3}"/>
              </a:ext>
            </a:extLst>
          </p:cNvPr>
          <p:cNvSpPr/>
          <p:nvPr/>
        </p:nvSpPr>
        <p:spPr>
          <a:xfrm>
            <a:off x="522916" y="489395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217396A7-521A-4ACC-B559-ECD634386452}"/>
              </a:ext>
            </a:extLst>
          </p:cNvPr>
          <p:cNvSpPr/>
          <p:nvPr/>
        </p:nvSpPr>
        <p:spPr>
          <a:xfrm>
            <a:off x="522916" y="242933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3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5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4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8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22" presetClass="entr" presetSubtype="8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8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22" presetClass="entr" presetSubtype="8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8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8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8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7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2" presetClass="entr" presetSubtype="8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22" presetClass="entr" presetSubtype="8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1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22" presetClass="entr" presetSubtype="8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5" grpId="6" animBg="1"/>
      <p:bldP spid="5" grpId="7" animBg="1"/>
      <p:bldP spid="5" grpId="8" animBg="1"/>
      <p:bldP spid="5" grpId="9" animBg="1"/>
      <p:bldP spid="5" grpId="10" animBg="1"/>
      <p:bldP spid="5" grpId="11" animBg="1"/>
      <p:bldP spid="5" grpId="12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42" grpId="0" animBg="1"/>
      <p:bldP spid="42" grpId="1" animBg="1"/>
      <p:bldP spid="42" grpId="2" animBg="1"/>
      <p:bldP spid="42" grpId="3" animBg="1"/>
      <p:bldP spid="42" grpId="4" animBg="1"/>
      <p:bldP spid="42" grpId="5" animBg="1"/>
      <p:bldP spid="42" grpId="6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4" grpId="0" animBg="1"/>
      <p:bldP spid="24" grpId="1" animBg="1"/>
      <p:bldP spid="24" grpId="2" animBg="1"/>
      <p:bldP spid="24" grpId="3" animBg="1"/>
      <p:bldP spid="24" grpId="4" animBg="1"/>
      <p:bldP spid="39" grpId="0"/>
      <p:bldP spid="40" grpId="0"/>
      <p:bldP spid="41" grpId="0"/>
      <p:bldP spid="43" grpId="0"/>
      <p:bldP spid="44" grpId="0"/>
      <p:bldP spid="45" grpId="0"/>
      <p:bldP spid="46" grpId="0"/>
      <p:bldP spid="57" grpId="0"/>
      <p:bldP spid="58" grpId="0"/>
      <p:bldP spid="60" grpId="0"/>
      <p:bldP spid="61" grpId="0"/>
      <p:bldP spid="62" grpId="0"/>
      <p:bldP spid="63" grpId="0"/>
      <p:bldP spid="64" grpId="0"/>
      <p:bldP spid="34" grpId="0"/>
      <p:bldP spid="37" grpId="0"/>
      <p:bldP spid="38" grpId="0"/>
      <p:bldP spid="47" grpId="0"/>
      <p:bldP spid="48" grpId="0"/>
      <p:bldP spid="49" grpId="0"/>
      <p:bldP spid="50" grpId="0"/>
      <p:bldP spid="51" grpId="0" animBg="1"/>
      <p:bldP spid="51" grpId="1" animBg="1"/>
      <p:bldP spid="51" grpId="2" animBg="1"/>
      <p:bldP spid="51" grpId="3" animBg="1"/>
      <p:bldP spid="51" grpId="4" animBg="1"/>
      <p:bldP spid="51" grpId="5" animBg="1"/>
      <p:bldP spid="51" grpId="6" animBg="1"/>
      <p:bldP spid="55" grpId="0" animBg="1"/>
      <p:bldP spid="56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353073"/>
            <a:ext cx="143900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9629AF-A746-42FA-9C96-E01D87BD2A26}"/>
                  </a:ext>
                </a:extLst>
              </p:cNvPr>
              <p:cNvSpPr txBox="1"/>
              <p:nvPr/>
            </p:nvSpPr>
            <p:spPr>
              <a:xfrm>
                <a:off x="1829161" y="2319707"/>
                <a:ext cx="36295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800" i="0" dirty="0">
                    <a:latin typeface="+mj-lt"/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9629AF-A746-42FA-9C96-E01D87BD2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161" y="2319707"/>
                <a:ext cx="3629530" cy="523220"/>
              </a:xfrm>
              <a:prstGeom prst="rect">
                <a:avLst/>
              </a:prstGeom>
              <a:blipFill>
                <a:blip r:embed="rId2"/>
                <a:stretch>
                  <a:fillRect l="-3361" t="-11765" r="-1681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01B99D-7299-4CD6-989B-6F4E2045ABE2}"/>
                  </a:ext>
                </a:extLst>
              </p:cNvPr>
              <p:cNvSpPr txBox="1"/>
              <p:nvPr/>
            </p:nvSpPr>
            <p:spPr>
              <a:xfrm>
                <a:off x="1735957" y="2873438"/>
                <a:ext cx="1964171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C01B99D-7299-4CD6-989B-6F4E2045A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957" y="2873438"/>
                <a:ext cx="1964171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5330BC-4D94-46C4-BDDA-B526861F1E7A}"/>
                  </a:ext>
                </a:extLst>
              </p:cNvPr>
              <p:cNvSpPr txBox="1"/>
              <p:nvPr/>
            </p:nvSpPr>
            <p:spPr>
              <a:xfrm>
                <a:off x="3658740" y="2873438"/>
                <a:ext cx="1964171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&amp;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E5330BC-4D94-46C4-BDDA-B526861F1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740" y="2873438"/>
                <a:ext cx="1964171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78AA40-FD8B-45DE-A6FA-4C3AEA692736}"/>
                  </a:ext>
                </a:extLst>
              </p:cNvPr>
              <p:cNvSpPr txBox="1"/>
              <p:nvPr/>
            </p:nvSpPr>
            <p:spPr>
              <a:xfrm>
                <a:off x="5531874" y="2873438"/>
                <a:ext cx="183874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A78AA40-FD8B-45DE-A6FA-4C3AEA69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874" y="2873438"/>
                <a:ext cx="1838744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CFAE27-BA49-466B-A6CA-319977FB6C93}"/>
                  </a:ext>
                </a:extLst>
              </p:cNvPr>
              <p:cNvSpPr/>
              <p:nvPr/>
            </p:nvSpPr>
            <p:spPr>
              <a:xfrm>
                <a:off x="1084140" y="3800608"/>
                <a:ext cx="121776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CFAE27-BA49-466B-A6CA-319977FB6C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40" y="3800608"/>
                <a:ext cx="1217769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01D93-5D8D-4E2A-A4F8-1F5E901649EB}"/>
                  </a:ext>
                </a:extLst>
              </p:cNvPr>
              <p:cNvSpPr/>
              <p:nvPr/>
            </p:nvSpPr>
            <p:spPr>
              <a:xfrm>
                <a:off x="633614" y="4628736"/>
                <a:ext cx="2118822" cy="911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01D93-5D8D-4E2A-A4F8-1F5E90164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4" y="4628736"/>
                <a:ext cx="2118822" cy="911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3EF5FC-42A8-4D0A-BEE4-B10A22A09C3B}"/>
                  </a:ext>
                </a:extLst>
              </p:cNvPr>
              <p:cNvSpPr/>
              <p:nvPr/>
            </p:nvSpPr>
            <p:spPr>
              <a:xfrm>
                <a:off x="650924" y="5648343"/>
                <a:ext cx="2212349" cy="911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73EF5FC-42A8-4D0A-BEE4-B10A22A09C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24" y="5648343"/>
                <a:ext cx="2212349" cy="911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3FF54A-070C-447D-8E6B-889172EF0B74}"/>
                  </a:ext>
                </a:extLst>
              </p:cNvPr>
              <p:cNvSpPr/>
              <p:nvPr/>
            </p:nvSpPr>
            <p:spPr>
              <a:xfrm>
                <a:off x="4256295" y="3950541"/>
                <a:ext cx="21841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3FF54A-070C-447D-8E6B-889172EF0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295" y="3950541"/>
                <a:ext cx="218418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32FA3DA-43EB-4DD0-954E-48B61CF6F82E}"/>
                  </a:ext>
                </a:extLst>
              </p:cNvPr>
              <p:cNvSpPr/>
              <p:nvPr/>
            </p:nvSpPr>
            <p:spPr>
              <a:xfrm>
                <a:off x="3830252" y="4625787"/>
                <a:ext cx="2118822" cy="911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32FA3DA-43EB-4DD0-954E-48B61CF6F8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252" y="4625787"/>
                <a:ext cx="2118822" cy="911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466CABC-F67E-4D07-AF9A-B6606B7CD530}"/>
                  </a:ext>
                </a:extLst>
              </p:cNvPr>
              <p:cNvSpPr/>
              <p:nvPr/>
            </p:nvSpPr>
            <p:spPr>
              <a:xfrm>
                <a:off x="3847562" y="5645394"/>
                <a:ext cx="2212349" cy="911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466CABC-F67E-4D07-AF9A-B6606B7CD5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562" y="5645394"/>
                <a:ext cx="2212349" cy="9117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9DF6DA8-07AB-44F0-A44F-7D4497E36CC3}"/>
                  </a:ext>
                </a:extLst>
              </p:cNvPr>
              <p:cNvSpPr/>
              <p:nvPr/>
            </p:nvSpPr>
            <p:spPr>
              <a:xfrm>
                <a:off x="7915948" y="3950541"/>
                <a:ext cx="12450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9DF6DA8-07AB-44F0-A44F-7D4497E36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948" y="3950541"/>
                <a:ext cx="12450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1B3D8FB-E058-4BC8-B202-8B82A94ED272}"/>
                  </a:ext>
                </a:extLst>
              </p:cNvPr>
              <p:cNvSpPr/>
              <p:nvPr/>
            </p:nvSpPr>
            <p:spPr>
              <a:xfrm>
                <a:off x="7465206" y="4620222"/>
                <a:ext cx="1902078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1B3D8FB-E058-4BC8-B202-8B82A94ED2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206" y="4620222"/>
                <a:ext cx="1902078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4A4AEE8-669A-446B-B139-557BCA2F8FAF}"/>
                  </a:ext>
                </a:extLst>
              </p:cNvPr>
              <p:cNvSpPr/>
              <p:nvPr/>
            </p:nvSpPr>
            <p:spPr>
              <a:xfrm>
                <a:off x="7482517" y="5639829"/>
                <a:ext cx="174772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4A4AEE8-669A-446B-B139-557BCA2F8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517" y="5639829"/>
                <a:ext cx="1747720" cy="91159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1002270"/>
            <a:ext cx="1716093" cy="47263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3427F47-6D95-4DE9-9D95-67BC9B142293}"/>
              </a:ext>
            </a:extLst>
          </p:cNvPr>
          <p:cNvSpPr/>
          <p:nvPr/>
        </p:nvSpPr>
        <p:spPr>
          <a:xfrm>
            <a:off x="743321" y="4175206"/>
            <a:ext cx="317731" cy="17549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86A419C-EA30-48D0-A132-6DBBE964E9A5}"/>
              </a:ext>
            </a:extLst>
          </p:cNvPr>
          <p:cNvSpPr/>
          <p:nvPr/>
        </p:nvSpPr>
        <p:spPr>
          <a:xfrm>
            <a:off x="3941827" y="4165971"/>
            <a:ext cx="317731" cy="17549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6F14B9C-D75E-4EBB-A420-41A449734599}"/>
              </a:ext>
            </a:extLst>
          </p:cNvPr>
          <p:cNvSpPr/>
          <p:nvPr/>
        </p:nvSpPr>
        <p:spPr>
          <a:xfrm>
            <a:off x="7598217" y="4169957"/>
            <a:ext cx="317731" cy="17549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799B2F-DEBF-4B9C-A24F-B12771FEAF29}"/>
              </a:ext>
            </a:extLst>
          </p:cNvPr>
          <p:cNvGrpSpPr/>
          <p:nvPr/>
        </p:nvGrpSpPr>
        <p:grpSpPr>
          <a:xfrm>
            <a:off x="1867087" y="753957"/>
            <a:ext cx="9146791" cy="917351"/>
            <a:chOff x="1867087" y="753957"/>
            <a:chExt cx="9146791" cy="9173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F96381-B6E3-4719-A752-618C47F5877D}"/>
                    </a:ext>
                  </a:extLst>
                </p:cNvPr>
                <p:cNvSpPr txBox="1"/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0" dirty="0">
                      <a:latin typeface="+mj-lt"/>
                    </a:rPr>
                    <a:t>Find    </a:t>
                  </a:r>
                  <a:r>
                    <a:rPr lang="en-IN" sz="2800" i="0" dirty="0">
                      <a:solidFill>
                        <a:srgbClr val="FF0000"/>
                      </a:solidFill>
                      <a:latin typeface="+mj-lt"/>
                    </a:rPr>
                    <a:t>      </a:t>
                  </a:r>
                  <a:r>
                    <a:rPr lang="en-IN" sz="2800" i="0" dirty="0">
                      <a:latin typeface="+mj-lt"/>
                    </a:rPr>
                    <a:t>and          in terms of</a:t>
                  </a:r>
                  <a:r>
                    <a:rPr lang="en-IN" sz="2800" i="0" dirty="0">
                      <a:solidFill>
                        <a:srgbClr val="0070C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</a:rPr>
                    <a:t>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F96381-B6E3-4719-A752-618C47F58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blipFill>
                  <a:blip r:embed="rId15"/>
                  <a:stretch>
                    <a:fillRect l="-1332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2A460-9413-4798-859D-ADB673A2232B}"/>
                    </a:ext>
                  </a:extLst>
                </p:cNvPr>
                <p:cNvSpPr txBox="1"/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2A460-9413-4798-859D-ADB673A22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10E09-B87F-4839-A43C-0FECDDE87C76}"/>
                    </a:ext>
                  </a:extLst>
                </p:cNvPr>
                <p:cNvSpPr txBox="1"/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s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10E09-B87F-4839-A43C-0FECDDE87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Freeform 17">
            <a:extLst>
              <a:ext uri="{FF2B5EF4-FFF2-40B4-BE49-F238E27FC236}">
                <a16:creationId xmlns:a16="http://schemas.microsoft.com/office/drawing/2014/main" id="{4F14BB8A-C953-41FE-A3EF-5C96AAFE8704}"/>
              </a:ext>
            </a:extLst>
          </p:cNvPr>
          <p:cNvSpPr>
            <a:spLocks/>
          </p:cNvSpPr>
          <p:nvPr/>
        </p:nvSpPr>
        <p:spPr bwMode="auto">
          <a:xfrm>
            <a:off x="3202962" y="3826473"/>
            <a:ext cx="45719" cy="2720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id="{E220886A-4D1A-4A81-8B30-22579953A13A}"/>
              </a:ext>
            </a:extLst>
          </p:cNvPr>
          <p:cNvSpPr>
            <a:spLocks/>
          </p:cNvSpPr>
          <p:nvPr/>
        </p:nvSpPr>
        <p:spPr bwMode="auto">
          <a:xfrm>
            <a:off x="6790077" y="3830283"/>
            <a:ext cx="45719" cy="272097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3B8895-B025-4CDE-B237-14614C1F3266}"/>
              </a:ext>
            </a:extLst>
          </p:cNvPr>
          <p:cNvGrpSpPr/>
          <p:nvPr/>
        </p:nvGrpSpPr>
        <p:grpSpPr>
          <a:xfrm>
            <a:off x="1867087" y="1582342"/>
            <a:ext cx="5998061" cy="830227"/>
            <a:chOff x="1867087" y="1582342"/>
            <a:chExt cx="5998061" cy="8302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774147-853E-4916-81CB-172898DD0419}"/>
                </a:ext>
              </a:extLst>
            </p:cNvPr>
            <p:cNvGrpSpPr/>
            <p:nvPr/>
          </p:nvGrpSpPr>
          <p:grpSpPr>
            <a:xfrm>
              <a:off x="1867087" y="1582342"/>
              <a:ext cx="5998061" cy="830227"/>
              <a:chOff x="1867087" y="1582342"/>
              <a:chExt cx="5998061" cy="830227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534C27D-4F93-48CE-A7C7-919C823A6406}"/>
                  </a:ext>
                </a:extLst>
              </p:cNvPr>
              <p:cNvSpPr/>
              <p:nvPr/>
            </p:nvSpPr>
            <p:spPr>
              <a:xfrm>
                <a:off x="1867087" y="1708309"/>
                <a:ext cx="1229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latin typeface="+mj-lt"/>
                  </a:rPr>
                  <a:t>W</a:t>
                </a:r>
                <a:r>
                  <a:rPr lang="en-IN" sz="2800" i="0" dirty="0">
                    <a:latin typeface="+mj-lt"/>
                  </a:rPr>
                  <a:t>here</a:t>
                </a:r>
                <a:r>
                  <a:rPr lang="en-US" sz="2800" i="0" dirty="0">
                    <a:latin typeface="+mj-lt"/>
                  </a:rPr>
                  <a:t>,</a:t>
                </a:r>
                <a:r>
                  <a:rPr lang="en-IN" sz="2800" i="0" dirty="0">
                    <a:latin typeface="+mj-lt"/>
                  </a:rPr>
                  <a:t> 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9C71DD-CCB8-446F-8316-A471B0BC5596}"/>
                      </a:ext>
                    </a:extLst>
                  </p:cNvPr>
                  <p:cNvSpPr txBox="1"/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e>
                          </m:func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19C71DD-CCB8-446F-8316-A471B0BC55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1E1B18-7891-40A1-9C2A-5F08632D9ECE}"/>
                    </a:ext>
                  </a:extLst>
                </p:cNvPr>
                <p:cNvSpPr txBox="1"/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r</m:t>
                      </m:r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A1E1B18-7891-40A1-9C2A-5F08632D9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blipFill>
                  <a:blip r:embed="rId19"/>
                  <a:stretch>
                    <a:fillRect t="-11628" r="-135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090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48" grpId="0"/>
      <p:bldP spid="49" grpId="0"/>
      <p:bldP spid="50" grpId="0"/>
      <p:bldP spid="8" grpId="0"/>
      <p:bldP spid="9" grpId="0"/>
      <p:bldP spid="52" grpId="0"/>
      <p:bldP spid="54" grpId="0"/>
      <p:bldP spid="56" grpId="0"/>
      <p:bldP spid="57" grpId="0"/>
      <p:bldP spid="59" grpId="0"/>
      <p:bldP spid="60" grpId="0"/>
      <p:bldP spid="61" grpId="0"/>
      <p:bldP spid="62" grpId="0" animBg="1"/>
      <p:bldP spid="4" grpId="0" animBg="1"/>
      <p:bldP spid="23" grpId="0" animBg="1"/>
      <p:bldP spid="24" grpId="0" animBg="1"/>
      <p:bldP spid="31" grpId="0" build="p" animBg="1"/>
      <p:bldP spid="3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782616" cy="711200"/>
          </a:xfrm>
        </p:spPr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9" y="2351821"/>
            <a:ext cx="274852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B2EDB1-B6D7-4072-90C6-793E482DE69B}"/>
              </a:ext>
            </a:extLst>
          </p:cNvPr>
          <p:cNvSpPr txBox="1"/>
          <p:nvPr/>
        </p:nvSpPr>
        <p:spPr>
          <a:xfrm>
            <a:off x="8114548" y="3277923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A5B8F-E7DB-4150-A77C-1B08641A8E10}"/>
              </a:ext>
            </a:extLst>
          </p:cNvPr>
          <p:cNvSpPr txBox="1"/>
          <p:nvPr/>
        </p:nvSpPr>
        <p:spPr>
          <a:xfrm>
            <a:off x="9315667" y="2327425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CBA1D-F073-42A2-AC12-B4684F9599CC}"/>
              </a:ext>
            </a:extLst>
          </p:cNvPr>
          <p:cNvSpPr txBox="1"/>
          <p:nvPr/>
        </p:nvSpPr>
        <p:spPr>
          <a:xfrm>
            <a:off x="9315667" y="3277923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4C1418-A77F-42E9-A8B1-B3CD32B9E44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8641321" y="2589035"/>
            <a:ext cx="674346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1F307B-33D2-4063-995C-64B4386744D6}"/>
              </a:ext>
            </a:extLst>
          </p:cNvPr>
          <p:cNvCxnSpPr>
            <a:cxnSpLocks/>
          </p:cNvCxnSpPr>
          <p:nvPr/>
        </p:nvCxnSpPr>
        <p:spPr>
          <a:xfrm>
            <a:off x="8616982" y="3548798"/>
            <a:ext cx="73253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20F7B-3C22-41EC-B0BB-9E0A009FBEE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8616981" y="3539533"/>
            <a:ext cx="698686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4E70D30-1733-4268-BD41-D937361EC5C0}"/>
              </a:ext>
            </a:extLst>
          </p:cNvPr>
          <p:cNvSpPr txBox="1"/>
          <p:nvPr/>
        </p:nvSpPr>
        <p:spPr>
          <a:xfrm>
            <a:off x="9315667" y="4228421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A97126-4689-4DAA-8FB6-AC280CFE46E1}"/>
              </a:ext>
            </a:extLst>
          </p:cNvPr>
          <p:cNvSpPr txBox="1"/>
          <p:nvPr/>
        </p:nvSpPr>
        <p:spPr>
          <a:xfrm>
            <a:off x="10942404" y="2327425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E254C8-DDA3-45F3-A13E-4B9FA996B93F}"/>
              </a:ext>
            </a:extLst>
          </p:cNvPr>
          <p:cNvSpPr txBox="1"/>
          <p:nvPr/>
        </p:nvSpPr>
        <p:spPr>
          <a:xfrm>
            <a:off x="10942404" y="4228421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860B11-B0D2-4BB4-8BDF-5B24FF13D12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818102" y="2589035"/>
            <a:ext cx="112430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AB0259-149A-4291-8F58-600F579E993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9818101" y="2589035"/>
            <a:ext cx="1124303" cy="19009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0A7C7D-3EA5-41CE-BF25-C851B2CEC4FB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862227" y="2589035"/>
            <a:ext cx="1080177" cy="959764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90B8E7-10FD-4C79-912D-C6056EA028ED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9862227" y="3548799"/>
            <a:ext cx="1080177" cy="94123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D50DB8-6F90-4FE2-A5C2-6657AC91F25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840164" y="2589035"/>
            <a:ext cx="1102240" cy="1891730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CF6916-99A7-43F0-B23C-92D7B88C907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9818100" y="4490031"/>
            <a:ext cx="1124304" cy="1294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212E-E6E7-4224-B8E4-76AC5B8C4B90}"/>
                  </a:ext>
                </a:extLst>
              </p:cNvPr>
              <p:cNvSpPr txBox="1"/>
              <p:nvPr/>
            </p:nvSpPr>
            <p:spPr>
              <a:xfrm>
                <a:off x="674369" y="2825557"/>
                <a:ext cx="1248785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212E-E6E7-4224-B8E4-76AC5B8C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69" y="2825557"/>
                <a:ext cx="1248785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22468D-6A82-4790-931C-962B1E8E4B60}"/>
                  </a:ext>
                </a:extLst>
              </p:cNvPr>
              <p:cNvSpPr/>
              <p:nvPr/>
            </p:nvSpPr>
            <p:spPr>
              <a:xfrm>
                <a:off x="1767349" y="2825557"/>
                <a:ext cx="169232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22468D-6A82-4790-931C-962B1E8E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7349" y="2825557"/>
                <a:ext cx="169232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0CD0D6-83A4-43A4-9814-8B9582F5C501}"/>
                  </a:ext>
                </a:extLst>
              </p:cNvPr>
              <p:cNvSpPr/>
              <p:nvPr/>
            </p:nvSpPr>
            <p:spPr>
              <a:xfrm>
                <a:off x="3259133" y="2830878"/>
                <a:ext cx="2027863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0CD0D6-83A4-43A4-9814-8B9582F5C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133" y="2830878"/>
                <a:ext cx="2027863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D7F5AF-49AC-4FC7-83F2-86E04AC8BC24}"/>
                  </a:ext>
                </a:extLst>
              </p:cNvPr>
              <p:cNvSpPr/>
              <p:nvPr/>
            </p:nvSpPr>
            <p:spPr>
              <a:xfrm>
                <a:off x="5074768" y="2825557"/>
                <a:ext cx="201023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D7F5AF-49AC-4FC7-83F2-86E04AC8B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768" y="2825557"/>
                <a:ext cx="2010230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A8D839-A372-459B-94DC-51C1CF49358D}"/>
                  </a:ext>
                </a:extLst>
              </p:cNvPr>
              <p:cNvSpPr txBox="1"/>
              <p:nvPr/>
            </p:nvSpPr>
            <p:spPr>
              <a:xfrm>
                <a:off x="1399713" y="3756372"/>
                <a:ext cx="171367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A8D839-A372-459B-94DC-51C1CF4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13" y="3756372"/>
                <a:ext cx="1713674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63EA383-2ACE-441B-8150-C83DCDB9F5B6}"/>
                  </a:ext>
                </a:extLst>
              </p:cNvPr>
              <p:cNvSpPr txBox="1"/>
              <p:nvPr/>
            </p:nvSpPr>
            <p:spPr>
              <a:xfrm>
                <a:off x="3072199" y="3984259"/>
                <a:ext cx="1713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63EA383-2ACE-441B-8150-C83DCDB9F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199" y="3984259"/>
                <a:ext cx="17136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27BF74-C8C3-426A-8503-26D852DD2246}"/>
                  </a:ext>
                </a:extLst>
              </p:cNvPr>
              <p:cNvSpPr txBox="1"/>
              <p:nvPr/>
            </p:nvSpPr>
            <p:spPr>
              <a:xfrm>
                <a:off x="4627722" y="3984259"/>
                <a:ext cx="1713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27BF74-C8C3-426A-8503-26D852DD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722" y="3984259"/>
                <a:ext cx="171367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C8B71B-7F51-473D-AB21-1FDA39ED0C84}"/>
                  </a:ext>
                </a:extLst>
              </p:cNvPr>
              <p:cNvSpPr txBox="1"/>
              <p:nvPr/>
            </p:nvSpPr>
            <p:spPr>
              <a:xfrm>
                <a:off x="1399713" y="4775855"/>
                <a:ext cx="75846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C8B71B-7F51-473D-AB21-1FDA39ED0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713" y="4775855"/>
                <a:ext cx="758460" cy="898964"/>
              </a:xfrm>
              <a:prstGeom prst="rect">
                <a:avLst/>
              </a:prstGeom>
              <a:blipFill>
                <a:blip r:embed="rId9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43DA2F-907A-42B1-9EB8-76691092080F}"/>
                  </a:ext>
                </a:extLst>
              </p:cNvPr>
              <p:cNvSpPr txBox="1"/>
              <p:nvPr/>
            </p:nvSpPr>
            <p:spPr>
              <a:xfrm>
                <a:off x="2117897" y="5003742"/>
                <a:ext cx="874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43DA2F-907A-42B1-9EB8-76691092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897" y="5003742"/>
                <a:ext cx="87428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669AB7C-DBF9-4DA5-83ED-0EC01D1ED9E1}"/>
                  </a:ext>
                </a:extLst>
              </p:cNvPr>
              <p:cNvSpPr txBox="1"/>
              <p:nvPr/>
            </p:nvSpPr>
            <p:spPr>
              <a:xfrm>
                <a:off x="2908516" y="5003742"/>
                <a:ext cx="2131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669AB7C-DBF9-4DA5-83ED-0EC01D1ED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516" y="5003742"/>
                <a:ext cx="213108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558CCD-2CDE-4CFA-BDBD-400C747F4182}"/>
                  </a:ext>
                </a:extLst>
              </p:cNvPr>
              <p:cNvSpPr txBox="1"/>
              <p:nvPr/>
            </p:nvSpPr>
            <p:spPr>
              <a:xfrm>
                <a:off x="4952918" y="4761074"/>
                <a:ext cx="75846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A558CCD-2CDE-4CFA-BDBD-400C747F4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918" y="4761074"/>
                <a:ext cx="758460" cy="898964"/>
              </a:xfrm>
              <a:prstGeom prst="rect">
                <a:avLst/>
              </a:prstGeom>
              <a:blipFill>
                <a:blip r:embed="rId12"/>
                <a:stretch>
                  <a:fillRect r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5FD6C1-26AC-413D-8E04-4CFAE98E738B}"/>
                  </a:ext>
                </a:extLst>
              </p:cNvPr>
              <p:cNvSpPr txBox="1"/>
              <p:nvPr/>
            </p:nvSpPr>
            <p:spPr>
              <a:xfrm>
                <a:off x="5689258" y="4988961"/>
                <a:ext cx="8742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15FD6C1-26AC-413D-8E04-4CFAE98E7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258" y="4988961"/>
                <a:ext cx="87428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CFA517-1674-4A31-A92E-2B3A5F7D8595}"/>
                  </a:ext>
                </a:extLst>
              </p:cNvPr>
              <p:cNvSpPr txBox="1"/>
              <p:nvPr/>
            </p:nvSpPr>
            <p:spPr>
              <a:xfrm>
                <a:off x="6461721" y="4988961"/>
                <a:ext cx="8562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+ 8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CFA517-1674-4A31-A92E-2B3A5F7D8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21" y="4988961"/>
                <a:ext cx="85625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C58839-FAE0-4813-8A87-7C9286455765}"/>
                  </a:ext>
                </a:extLst>
              </p:cNvPr>
              <p:cNvSpPr txBox="1"/>
              <p:nvPr/>
            </p:nvSpPr>
            <p:spPr>
              <a:xfrm>
                <a:off x="273147" y="5674127"/>
                <a:ext cx="3199735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+12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C58839-FAE0-4813-8A87-7C928645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7" y="5674127"/>
                <a:ext cx="3199735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B3EE0E68-E851-4ECF-A6A5-05436A382566}"/>
              </a:ext>
            </a:extLst>
          </p:cNvPr>
          <p:cNvSpPr/>
          <p:nvPr/>
        </p:nvSpPr>
        <p:spPr>
          <a:xfrm>
            <a:off x="704754" y="5674127"/>
            <a:ext cx="2518415" cy="9115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01F89530-CBD7-4368-8C12-2F8D2EFC5C12}"/>
              </a:ext>
            </a:extLst>
          </p:cNvPr>
          <p:cNvSpPr txBox="1">
            <a:spLocks/>
          </p:cNvSpPr>
          <p:nvPr/>
        </p:nvSpPr>
        <p:spPr>
          <a:xfrm>
            <a:off x="131180" y="1002270"/>
            <a:ext cx="1716093" cy="47263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AD4032A-4117-4AE7-9E35-CB3475CCF92C}"/>
              </a:ext>
            </a:extLst>
          </p:cNvPr>
          <p:cNvSpPr/>
          <p:nvPr/>
        </p:nvSpPr>
        <p:spPr>
          <a:xfrm>
            <a:off x="131179" y="322161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D42E94-9C40-46C4-BA40-7ACA0D04DF2B}"/>
              </a:ext>
            </a:extLst>
          </p:cNvPr>
          <p:cNvGrpSpPr/>
          <p:nvPr/>
        </p:nvGrpSpPr>
        <p:grpSpPr>
          <a:xfrm>
            <a:off x="1867087" y="753957"/>
            <a:ext cx="9146791" cy="917351"/>
            <a:chOff x="1867087" y="753957"/>
            <a:chExt cx="9146791" cy="9173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D09AD93-E544-4880-8AAD-0971701E70CE}"/>
                    </a:ext>
                  </a:extLst>
                </p:cNvPr>
                <p:cNvSpPr txBox="1"/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0" dirty="0">
                      <a:latin typeface="+mj-lt"/>
                    </a:rPr>
                    <a:t>Find    </a:t>
                  </a:r>
                  <a:r>
                    <a:rPr lang="en-IN" sz="2800" i="0" dirty="0">
                      <a:solidFill>
                        <a:srgbClr val="FF0000"/>
                      </a:solidFill>
                      <a:latin typeface="+mj-lt"/>
                    </a:rPr>
                    <a:t>      </a:t>
                  </a:r>
                  <a:r>
                    <a:rPr lang="en-IN" sz="2800" i="0" dirty="0">
                      <a:latin typeface="+mj-lt"/>
                    </a:rPr>
                    <a:t>and          in terms of</a:t>
                  </a:r>
                  <a:r>
                    <a:rPr lang="en-IN" sz="2800" i="0" dirty="0">
                      <a:solidFill>
                        <a:srgbClr val="0070C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</a:rPr>
                    <a:t>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7D09AD93-E544-4880-8AAD-0971701E70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1332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179898A-FDF2-41C7-8A56-4067C014F337}"/>
                    </a:ext>
                  </a:extLst>
                </p:cNvPr>
                <p:cNvSpPr txBox="1"/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2A460-9413-4798-859D-ADB673A22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2CBF107-4CE1-48FD-A21D-9251AFFC05E1}"/>
                    </a:ext>
                  </a:extLst>
                </p:cNvPr>
                <p:cNvSpPr txBox="1"/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s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10E09-B87F-4839-A43C-0FECDDE87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3D59EC2-F788-421C-AB31-58909EAD6F50}"/>
              </a:ext>
            </a:extLst>
          </p:cNvPr>
          <p:cNvGrpSpPr/>
          <p:nvPr/>
        </p:nvGrpSpPr>
        <p:grpSpPr>
          <a:xfrm>
            <a:off x="1867087" y="1582342"/>
            <a:ext cx="5998061" cy="830227"/>
            <a:chOff x="1867087" y="1582342"/>
            <a:chExt cx="5998061" cy="830227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045291D-B565-4BBB-87B7-F3D7476E0088}"/>
                </a:ext>
              </a:extLst>
            </p:cNvPr>
            <p:cNvGrpSpPr/>
            <p:nvPr/>
          </p:nvGrpSpPr>
          <p:grpSpPr>
            <a:xfrm>
              <a:off x="1867087" y="1582342"/>
              <a:ext cx="5998061" cy="830227"/>
              <a:chOff x="1867087" y="1582342"/>
              <a:chExt cx="5998061" cy="830227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AC761DB-1FF9-466E-91C9-8B67B59A8DE9}"/>
                  </a:ext>
                </a:extLst>
              </p:cNvPr>
              <p:cNvSpPr/>
              <p:nvPr/>
            </p:nvSpPr>
            <p:spPr>
              <a:xfrm>
                <a:off x="1867087" y="1708309"/>
                <a:ext cx="1229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latin typeface="+mj-lt"/>
                  </a:rPr>
                  <a:t>W</a:t>
                </a:r>
                <a:r>
                  <a:rPr lang="en-IN" sz="2800" i="0" dirty="0">
                    <a:latin typeface="+mj-lt"/>
                  </a:rPr>
                  <a:t>here</a:t>
                </a:r>
                <a:r>
                  <a:rPr lang="en-US" sz="2800" i="0" dirty="0">
                    <a:latin typeface="+mj-lt"/>
                  </a:rPr>
                  <a:t>,</a:t>
                </a:r>
                <a:r>
                  <a:rPr lang="en-IN" sz="2800" i="0" dirty="0">
                    <a:latin typeface="+mj-lt"/>
                  </a:rPr>
                  <a:t> 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50634F1-60D2-4D12-B166-056D88BE5A14}"/>
                      </a:ext>
                    </a:extLst>
                  </p:cNvPr>
                  <p:cNvSpPr txBox="1"/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e>
                          </m:func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D50634F1-60D2-4D12-B166-056D88BE5A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9834FF6-FEE2-43B0-B3D4-806365A06CDF}"/>
                    </a:ext>
                  </a:extLst>
                </p:cNvPr>
                <p:cNvSpPr txBox="1"/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r</m:t>
                      </m:r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39834FF6-FEE2-43B0-B3D4-806365A06C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r="-135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7208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39" grpId="0" animBg="1"/>
      <p:bldP spid="40" grpId="0" animBg="1"/>
      <p:bldP spid="41" grpId="0" animBg="1"/>
      <p:bldP spid="10" grpId="0"/>
      <p:bldP spid="12" grpId="0"/>
      <p:bldP spid="13" grpId="0"/>
      <p:bldP spid="16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 animBg="1"/>
      <p:bldP spid="5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782616" cy="711200"/>
          </a:xfrm>
        </p:spPr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B2EDB1-B6D7-4072-90C6-793E482DE69B}"/>
              </a:ext>
            </a:extLst>
          </p:cNvPr>
          <p:cNvSpPr txBox="1"/>
          <p:nvPr/>
        </p:nvSpPr>
        <p:spPr>
          <a:xfrm>
            <a:off x="8543666" y="3302319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A5B8F-E7DB-4150-A77C-1B08641A8E10}"/>
              </a:ext>
            </a:extLst>
          </p:cNvPr>
          <p:cNvSpPr txBox="1"/>
          <p:nvPr/>
        </p:nvSpPr>
        <p:spPr>
          <a:xfrm>
            <a:off x="9744785" y="2351821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CBA1D-F073-42A2-AC12-B4684F9599CC}"/>
              </a:ext>
            </a:extLst>
          </p:cNvPr>
          <p:cNvSpPr txBox="1"/>
          <p:nvPr/>
        </p:nvSpPr>
        <p:spPr>
          <a:xfrm>
            <a:off x="9744785" y="3302319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A4C1418-A77F-42E9-A8B1-B3CD32B9E44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9070439" y="2613431"/>
            <a:ext cx="674346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1F307B-33D2-4063-995C-64B4386744D6}"/>
              </a:ext>
            </a:extLst>
          </p:cNvPr>
          <p:cNvCxnSpPr>
            <a:cxnSpLocks/>
          </p:cNvCxnSpPr>
          <p:nvPr/>
        </p:nvCxnSpPr>
        <p:spPr>
          <a:xfrm>
            <a:off x="9046100" y="3573194"/>
            <a:ext cx="73253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20F7B-3C22-41EC-B0BB-9E0A009FBEE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046099" y="3563929"/>
            <a:ext cx="698686" cy="95049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4E70D30-1733-4268-BD41-D937361EC5C0}"/>
              </a:ext>
            </a:extLst>
          </p:cNvPr>
          <p:cNvSpPr txBox="1"/>
          <p:nvPr/>
        </p:nvSpPr>
        <p:spPr>
          <a:xfrm>
            <a:off x="9744785" y="4252817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A97126-4689-4DAA-8FB6-AC280CFE46E1}"/>
              </a:ext>
            </a:extLst>
          </p:cNvPr>
          <p:cNvSpPr txBox="1"/>
          <p:nvPr/>
        </p:nvSpPr>
        <p:spPr>
          <a:xfrm>
            <a:off x="11371522" y="2351821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E254C8-DDA3-45F3-A13E-4B9FA996B93F}"/>
              </a:ext>
            </a:extLst>
          </p:cNvPr>
          <p:cNvSpPr txBox="1"/>
          <p:nvPr/>
        </p:nvSpPr>
        <p:spPr>
          <a:xfrm>
            <a:off x="11371522" y="4252817"/>
            <a:ext cx="526773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860B11-B0D2-4BB4-8BDF-5B24FF13D126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0247220" y="2613431"/>
            <a:ext cx="1124302" cy="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AB0259-149A-4291-8F58-600F579E9939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47219" y="2613431"/>
            <a:ext cx="1124303" cy="190099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0A7C7D-3EA5-41CE-BF25-C851B2CEC4FB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0291345" y="2613431"/>
            <a:ext cx="1080177" cy="959764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390B8E7-10FD-4C79-912D-C6056EA028ED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10291345" y="3573195"/>
            <a:ext cx="1080177" cy="94123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D50DB8-6F90-4FE2-A5C2-6657AC91F25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10269282" y="2613431"/>
            <a:ext cx="1102240" cy="1891730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CF6916-99A7-43F0-B23C-92D7B88C907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0247218" y="4514427"/>
            <a:ext cx="1124304" cy="1294"/>
          </a:xfrm>
          <a:prstGeom prst="straightConnector1">
            <a:avLst/>
          </a:prstGeom>
          <a:ln w="38100">
            <a:solidFill>
              <a:srgbClr val="890E4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212E-E6E7-4224-B8E4-76AC5B8C4B90}"/>
                  </a:ext>
                </a:extLst>
              </p:cNvPr>
              <p:cNvSpPr txBox="1"/>
              <p:nvPr/>
            </p:nvSpPr>
            <p:spPr>
              <a:xfrm>
                <a:off x="720408" y="2825557"/>
                <a:ext cx="1248785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26212E-E6E7-4224-B8E4-76AC5B8C4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08" y="2825557"/>
                <a:ext cx="1248785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22468D-6A82-4790-931C-962B1E8E4B60}"/>
                  </a:ext>
                </a:extLst>
              </p:cNvPr>
              <p:cNvSpPr/>
              <p:nvPr/>
            </p:nvSpPr>
            <p:spPr>
              <a:xfrm>
                <a:off x="1729477" y="2825557"/>
                <a:ext cx="169232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B22468D-6A82-4790-931C-962B1E8E4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477" y="2825557"/>
                <a:ext cx="1692322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0CD0D6-83A4-43A4-9814-8B9582F5C501}"/>
                  </a:ext>
                </a:extLst>
              </p:cNvPr>
              <p:cNvSpPr/>
              <p:nvPr/>
            </p:nvSpPr>
            <p:spPr>
              <a:xfrm>
                <a:off x="3212027" y="2830878"/>
                <a:ext cx="2027863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0CD0D6-83A4-43A4-9814-8B9582F5C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027" y="2830878"/>
                <a:ext cx="2027863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D7F5AF-49AC-4FC7-83F2-86E04AC8BC24}"/>
                  </a:ext>
                </a:extLst>
              </p:cNvPr>
              <p:cNvSpPr/>
              <p:nvPr/>
            </p:nvSpPr>
            <p:spPr>
              <a:xfrm>
                <a:off x="5027662" y="2825557"/>
                <a:ext cx="201023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DD7F5AF-49AC-4FC7-83F2-86E04AC8BC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662" y="2825557"/>
                <a:ext cx="2010230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A8D839-A372-459B-94DC-51C1CF49358D}"/>
                  </a:ext>
                </a:extLst>
              </p:cNvPr>
              <p:cNvSpPr txBox="1"/>
              <p:nvPr/>
            </p:nvSpPr>
            <p:spPr>
              <a:xfrm>
                <a:off x="1287953" y="3756372"/>
                <a:ext cx="1713674" cy="85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AA8D839-A372-459B-94DC-51C1CF493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53" y="3756372"/>
                <a:ext cx="1713674" cy="854273"/>
              </a:xfrm>
              <a:prstGeom prst="rect">
                <a:avLst/>
              </a:prstGeom>
              <a:blipFill>
                <a:blip r:embed="rId6"/>
                <a:stretch>
                  <a:fillRect r="-110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63EA383-2ACE-441B-8150-C83DCDB9F5B6}"/>
                  </a:ext>
                </a:extLst>
              </p:cNvPr>
              <p:cNvSpPr txBox="1"/>
              <p:nvPr/>
            </p:nvSpPr>
            <p:spPr>
              <a:xfrm>
                <a:off x="3103611" y="3632455"/>
                <a:ext cx="1713674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63EA383-2ACE-441B-8150-C83DCDB9F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611" y="3632455"/>
                <a:ext cx="1713674" cy="1060483"/>
              </a:xfrm>
              <a:prstGeom prst="rect">
                <a:avLst/>
              </a:prstGeom>
              <a:blipFill>
                <a:blip r:embed="rId7"/>
                <a:stretch>
                  <a:fillRect r="-3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27BF74-C8C3-426A-8503-26D852DD2246}"/>
                  </a:ext>
                </a:extLst>
              </p:cNvPr>
              <p:cNvSpPr txBox="1"/>
              <p:nvPr/>
            </p:nvSpPr>
            <p:spPr>
              <a:xfrm>
                <a:off x="4788200" y="3910705"/>
                <a:ext cx="17136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427BF74-C8C3-426A-8503-26D852DD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00" y="3910705"/>
                <a:ext cx="171367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C8B71B-7F51-473D-AB21-1FDA39ED0C84}"/>
                  </a:ext>
                </a:extLst>
              </p:cNvPr>
              <p:cNvSpPr txBox="1"/>
              <p:nvPr/>
            </p:nvSpPr>
            <p:spPr>
              <a:xfrm>
                <a:off x="1287953" y="4729675"/>
                <a:ext cx="1050694" cy="830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C8B71B-7F51-473D-AB21-1FDA39ED0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53" y="4729675"/>
                <a:ext cx="1050694" cy="830227"/>
              </a:xfrm>
              <a:prstGeom prst="rect">
                <a:avLst/>
              </a:prstGeom>
              <a:blipFill>
                <a:blip r:embed="rId9"/>
                <a:stretch>
                  <a:fillRect r="-46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43DA2F-907A-42B1-9EB8-76691092080F}"/>
                  </a:ext>
                </a:extLst>
              </p:cNvPr>
              <p:cNvSpPr txBox="1"/>
              <p:nvPr/>
            </p:nvSpPr>
            <p:spPr>
              <a:xfrm>
                <a:off x="2386089" y="4661323"/>
                <a:ext cx="1568922" cy="901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643DA2F-907A-42B1-9EB8-766910920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089" y="4661323"/>
                <a:ext cx="1568922" cy="9019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C58839-FAE0-4813-8A87-7C9286455765}"/>
                  </a:ext>
                </a:extLst>
              </p:cNvPr>
              <p:cNvSpPr txBox="1"/>
              <p:nvPr/>
            </p:nvSpPr>
            <p:spPr>
              <a:xfrm>
                <a:off x="294510" y="5645257"/>
                <a:ext cx="291751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0C58839-FAE0-4813-8A87-7C9286455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0" y="5645257"/>
                <a:ext cx="2917518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 78">
            <a:extLst>
              <a:ext uri="{FF2B5EF4-FFF2-40B4-BE49-F238E27FC236}">
                <a16:creationId xmlns:a16="http://schemas.microsoft.com/office/drawing/2014/main" id="{B3EE0E68-E851-4ECF-A6A5-05436A382566}"/>
              </a:ext>
            </a:extLst>
          </p:cNvPr>
          <p:cNvSpPr/>
          <p:nvPr/>
        </p:nvSpPr>
        <p:spPr>
          <a:xfrm>
            <a:off x="706428" y="5678932"/>
            <a:ext cx="2376594" cy="9115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625FD734-8F41-4CFC-9F5A-9C379ABF1B1F}"/>
              </a:ext>
            </a:extLst>
          </p:cNvPr>
          <p:cNvSpPr txBox="1">
            <a:spLocks/>
          </p:cNvSpPr>
          <p:nvPr/>
        </p:nvSpPr>
        <p:spPr>
          <a:xfrm>
            <a:off x="131179" y="2351821"/>
            <a:ext cx="274852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BA0B632-FD2A-4479-B092-73174A64AFC2}"/>
              </a:ext>
            </a:extLst>
          </p:cNvPr>
          <p:cNvSpPr txBox="1">
            <a:spLocks/>
          </p:cNvSpPr>
          <p:nvPr/>
        </p:nvSpPr>
        <p:spPr>
          <a:xfrm>
            <a:off x="131180" y="1002270"/>
            <a:ext cx="1716093" cy="47263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C6C94C4C-6FCA-4398-87A7-CB5ABF86CF57}"/>
              </a:ext>
            </a:extLst>
          </p:cNvPr>
          <p:cNvSpPr/>
          <p:nvPr/>
        </p:nvSpPr>
        <p:spPr>
          <a:xfrm>
            <a:off x="131179" y="322161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6E86BA4-8EDC-40DD-9F1E-5AD64263B5AD}"/>
              </a:ext>
            </a:extLst>
          </p:cNvPr>
          <p:cNvGrpSpPr/>
          <p:nvPr/>
        </p:nvGrpSpPr>
        <p:grpSpPr>
          <a:xfrm>
            <a:off x="1867087" y="753957"/>
            <a:ext cx="9146791" cy="917351"/>
            <a:chOff x="1867087" y="753957"/>
            <a:chExt cx="9146791" cy="9173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3FF60F8-663C-46DA-AF50-634CD4822755}"/>
                    </a:ext>
                  </a:extLst>
                </p:cNvPr>
                <p:cNvSpPr txBox="1"/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i="0" dirty="0">
                      <a:latin typeface="+mj-lt"/>
                    </a:rPr>
                    <a:t>Find    </a:t>
                  </a:r>
                  <a:r>
                    <a:rPr lang="en-IN" sz="2800" i="0" dirty="0">
                      <a:solidFill>
                        <a:srgbClr val="FF0000"/>
                      </a:solidFill>
                      <a:latin typeface="+mj-lt"/>
                    </a:rPr>
                    <a:t>      </a:t>
                  </a:r>
                  <a:r>
                    <a:rPr lang="en-IN" sz="2800" i="0" dirty="0">
                      <a:latin typeface="+mj-lt"/>
                    </a:rPr>
                    <a:t>and          in terms of</a:t>
                  </a:r>
                  <a:r>
                    <a:rPr lang="en-IN" sz="2800" i="0" dirty="0">
                      <a:solidFill>
                        <a:srgbClr val="0070C0"/>
                      </a:solidFill>
                      <a:latin typeface="+mj-lt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IN" sz="280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</a:rPr>
                    <a:t>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3FF60F8-663C-46DA-AF50-634CD48227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7087" y="1002270"/>
                  <a:ext cx="9146791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1332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C5E7E50-11EC-4A99-81F2-000138DD6DB6}"/>
                    </a:ext>
                  </a:extLst>
                </p:cNvPr>
                <p:cNvSpPr txBox="1"/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2A460-9413-4798-859D-ADB673A22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5482" y="753957"/>
                  <a:ext cx="766344" cy="91159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E9A888D-0FFC-4E0D-B09A-13E946028162}"/>
                    </a:ext>
                  </a:extLst>
                </p:cNvPr>
                <p:cNvSpPr txBox="1"/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w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s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E410E09-B87F-4839-A43C-0FECDDE87C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7562" y="759712"/>
                  <a:ext cx="824847" cy="91159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A312114-545B-42AE-98E4-7DD087A52D7A}"/>
              </a:ext>
            </a:extLst>
          </p:cNvPr>
          <p:cNvGrpSpPr/>
          <p:nvPr/>
        </p:nvGrpSpPr>
        <p:grpSpPr>
          <a:xfrm>
            <a:off x="1867087" y="1582342"/>
            <a:ext cx="5998061" cy="830227"/>
            <a:chOff x="1867087" y="1582342"/>
            <a:chExt cx="5998061" cy="830227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5832721-F7C0-4688-AF84-66373C002C1E}"/>
                </a:ext>
              </a:extLst>
            </p:cNvPr>
            <p:cNvGrpSpPr/>
            <p:nvPr/>
          </p:nvGrpSpPr>
          <p:grpSpPr>
            <a:xfrm>
              <a:off x="1867087" y="1582342"/>
              <a:ext cx="5998061" cy="830227"/>
              <a:chOff x="1867087" y="1582342"/>
              <a:chExt cx="5998061" cy="830227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F23E0E3-0F36-4CCB-B7C2-9980AA8F2CAF}"/>
                  </a:ext>
                </a:extLst>
              </p:cNvPr>
              <p:cNvSpPr/>
              <p:nvPr/>
            </p:nvSpPr>
            <p:spPr>
              <a:xfrm>
                <a:off x="1867087" y="1708309"/>
                <a:ext cx="12298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800" dirty="0">
                    <a:latin typeface="+mj-lt"/>
                  </a:rPr>
                  <a:t>W</a:t>
                </a:r>
                <a:r>
                  <a:rPr lang="en-IN" sz="2800" i="0" dirty="0">
                    <a:latin typeface="+mj-lt"/>
                  </a:rPr>
                  <a:t>here</a:t>
                </a:r>
                <a:r>
                  <a:rPr lang="en-US" sz="2800" i="0" dirty="0">
                    <a:latin typeface="+mj-lt"/>
                  </a:rPr>
                  <a:t>,</a:t>
                </a:r>
                <a:r>
                  <a:rPr lang="en-IN" sz="2800" i="0" dirty="0">
                    <a:latin typeface="+mj-lt"/>
                  </a:rPr>
                  <a:t> </a:t>
                </a:r>
                <a:endParaRPr lang="en-IN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30078A4-A63F-47CC-8734-8111F67BB4CD}"/>
                      </a:ext>
                    </a:extLst>
                  </p:cNvPr>
                  <p:cNvSpPr txBox="1"/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den>
                          </m:f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func>
                            <m:funcPr>
                              <m:ctrlPr>
                                <a:rPr kumimoji="0" lang="en-US" sz="2800" b="0" i="1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</m:t>
                              </m:r>
                            </m:e>
                          </m:func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F30078A4-A63F-47CC-8734-8111F67BB4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6973" y="1582342"/>
                    <a:ext cx="4898175" cy="83022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0116206-A422-4EA9-BFBA-3F82DAC96C75}"/>
                    </a:ext>
                  </a:extLst>
                </p:cNvPr>
                <p:cNvSpPr txBox="1"/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r</m:t>
                      </m:r>
                    </m:oMath>
                  </a14:m>
                  <a:r>
                    <a:rPr kumimoji="0" lang="en-US" sz="2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0116206-A422-4EA9-BFBA-3F82DAC96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2020" y="1708309"/>
                  <a:ext cx="1353128" cy="523220"/>
                </a:xfrm>
                <a:prstGeom prst="rect">
                  <a:avLst/>
                </a:prstGeom>
                <a:blipFill>
                  <a:blip r:embed="rId19"/>
                  <a:stretch>
                    <a:fillRect t="-11628" r="-1351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4265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39" grpId="0" animBg="1"/>
      <p:bldP spid="40" grpId="0" animBg="1"/>
      <p:bldP spid="41" grpId="0" animBg="1"/>
      <p:bldP spid="10" grpId="0"/>
      <p:bldP spid="12" grpId="0"/>
      <p:bldP spid="13" grpId="0"/>
      <p:bldP spid="16" grpId="0"/>
      <p:bldP spid="69" grpId="0"/>
      <p:bldP spid="70" grpId="0"/>
      <p:bldP spid="71" grpId="0"/>
      <p:bldP spid="72" grpId="0"/>
      <p:bldP spid="73" grpId="0"/>
      <p:bldP spid="78" grpId="0"/>
      <p:bldP spid="79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1621815"/>
            <a:ext cx="143900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1011926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3: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D34AA-3D32-432D-9736-93BC22625691}"/>
              </a:ext>
            </a:extLst>
          </p:cNvPr>
          <p:cNvSpPr txBox="1"/>
          <p:nvPr/>
        </p:nvSpPr>
        <p:spPr>
          <a:xfrm>
            <a:off x="9263187" y="232233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828E41-C1E8-4657-BDCF-D5E1F426D6E6}"/>
              </a:ext>
            </a:extLst>
          </p:cNvPr>
          <p:cNvCxnSpPr>
            <a:cxnSpLocks/>
          </p:cNvCxnSpPr>
          <p:nvPr/>
        </p:nvCxnSpPr>
        <p:spPr>
          <a:xfrm flipV="1">
            <a:off x="9754988" y="1999179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689022-39A5-4DDB-B713-016AFDAE6744}"/>
              </a:ext>
            </a:extLst>
          </p:cNvPr>
          <p:cNvCxnSpPr>
            <a:cxnSpLocks/>
          </p:cNvCxnSpPr>
          <p:nvPr/>
        </p:nvCxnSpPr>
        <p:spPr>
          <a:xfrm>
            <a:off x="9748320" y="2600036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98A8810-30FC-4175-A7A1-554D9FFB9FD8}"/>
              </a:ext>
            </a:extLst>
          </p:cNvPr>
          <p:cNvSpPr txBox="1"/>
          <p:nvPr/>
        </p:nvSpPr>
        <p:spPr>
          <a:xfrm>
            <a:off x="10389149" y="1746385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7571C0-4855-4415-816E-89C3C8D60A7C}"/>
              </a:ext>
            </a:extLst>
          </p:cNvPr>
          <p:cNvSpPr txBox="1"/>
          <p:nvPr/>
        </p:nvSpPr>
        <p:spPr>
          <a:xfrm>
            <a:off x="10415108" y="2905780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94494-EB3A-4D59-BC7A-5D1E2217CF27}"/>
              </a:ext>
            </a:extLst>
          </p:cNvPr>
          <p:cNvSpPr txBox="1"/>
          <p:nvPr/>
        </p:nvSpPr>
        <p:spPr>
          <a:xfrm>
            <a:off x="11558386" y="2322060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94ECBD-8E20-4027-9338-EDF01B5C4648}"/>
              </a:ext>
            </a:extLst>
          </p:cNvPr>
          <p:cNvCxnSpPr/>
          <p:nvPr/>
        </p:nvCxnSpPr>
        <p:spPr>
          <a:xfrm rot="10800000" flipV="1">
            <a:off x="10909477" y="2599493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A37A74-9B41-4E11-AE5F-DDC75B466553}"/>
              </a:ext>
            </a:extLst>
          </p:cNvPr>
          <p:cNvCxnSpPr>
            <a:cxnSpLocks/>
          </p:cNvCxnSpPr>
          <p:nvPr/>
        </p:nvCxnSpPr>
        <p:spPr>
          <a:xfrm rot="10800000">
            <a:off x="10900819" y="1998970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198450-589B-45CE-833B-0E49D2086676}"/>
                  </a:ext>
                </a:extLst>
              </p:cNvPr>
              <p:cNvSpPr txBox="1"/>
              <p:nvPr/>
            </p:nvSpPr>
            <p:spPr>
              <a:xfrm>
                <a:off x="2030391" y="1985167"/>
                <a:ext cx="176395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dx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198450-589B-45CE-833B-0E49D2086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391" y="1985167"/>
                <a:ext cx="1763954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34F40-6D25-4FC8-96F4-A79FBE95E0D0}"/>
                  </a:ext>
                </a:extLst>
              </p:cNvPr>
              <p:cNvSpPr txBox="1"/>
              <p:nvPr/>
            </p:nvSpPr>
            <p:spPr>
              <a:xfrm>
                <a:off x="1608236" y="2974735"/>
                <a:ext cx="245784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0334F40-6D25-4FC8-96F4-A79FBE95E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236" y="2974735"/>
                <a:ext cx="245784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4C1395-5250-4A16-ABB5-0E53BAD424B1}"/>
                  </a:ext>
                </a:extLst>
              </p:cNvPr>
              <p:cNvSpPr/>
              <p:nvPr/>
            </p:nvSpPr>
            <p:spPr>
              <a:xfrm>
                <a:off x="3299019" y="1976258"/>
                <a:ext cx="1925784" cy="985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4C1395-5250-4A16-ABB5-0E53BAD42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019" y="1976258"/>
                <a:ext cx="1925784" cy="985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83AF47-4A42-4375-9883-3E1D02D58124}"/>
                  </a:ext>
                </a:extLst>
              </p:cNvPr>
              <p:cNvSpPr/>
              <p:nvPr/>
            </p:nvSpPr>
            <p:spPr>
              <a:xfrm>
                <a:off x="1013587" y="1994076"/>
                <a:ext cx="114121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C83AF47-4A42-4375-9883-3E1D02D581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87" y="1994076"/>
                <a:ext cx="114121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DAE58F-30B4-4F7A-8E14-E1F660262738}"/>
                  </a:ext>
                </a:extLst>
              </p:cNvPr>
              <p:cNvSpPr/>
              <p:nvPr/>
            </p:nvSpPr>
            <p:spPr>
              <a:xfrm>
                <a:off x="3794345" y="2980272"/>
                <a:ext cx="1642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DAE58F-30B4-4F7A-8E14-E1F660262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345" y="2980272"/>
                <a:ext cx="16425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03B987-F3FA-4DD8-B06B-CA2B83F89F5D}"/>
                  </a:ext>
                </a:extLst>
              </p:cNvPr>
              <p:cNvSpPr/>
              <p:nvPr/>
            </p:nvSpPr>
            <p:spPr>
              <a:xfrm>
                <a:off x="5205967" y="2980688"/>
                <a:ext cx="26212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603B987-F3FA-4DD8-B06B-CA2B83F89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967" y="2980688"/>
                <a:ext cx="262129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33CA4A-037E-42D7-A6A5-6E803C1B50E8}"/>
                  </a:ext>
                </a:extLst>
              </p:cNvPr>
              <p:cNvSpPr/>
              <p:nvPr/>
            </p:nvSpPr>
            <p:spPr>
              <a:xfrm>
                <a:off x="7519459" y="2980688"/>
                <a:ext cx="17742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33CA4A-037E-42D7-A6A5-6E803C1B5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459" y="2980688"/>
                <a:ext cx="177426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F82D3-B36E-4C51-8A07-A1E669C04E72}"/>
                  </a:ext>
                </a:extLst>
              </p:cNvPr>
              <p:cNvSpPr txBox="1"/>
              <p:nvPr/>
            </p:nvSpPr>
            <p:spPr>
              <a:xfrm>
                <a:off x="1189523" y="3605560"/>
                <a:ext cx="19444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41F82D3-B36E-4C51-8A07-A1E669C04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523" y="3605560"/>
                <a:ext cx="1944494" cy="523220"/>
              </a:xfrm>
              <a:prstGeom prst="rect">
                <a:avLst/>
              </a:prstGeom>
              <a:blipFill>
                <a:blip r:embed="rId10"/>
                <a:stretch>
                  <a:fillRect l="-6270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929D51-02AC-4FFD-B1D7-3C0F304E0744}"/>
                  </a:ext>
                </a:extLst>
              </p:cNvPr>
              <p:cNvSpPr/>
              <p:nvPr/>
            </p:nvSpPr>
            <p:spPr>
              <a:xfrm>
                <a:off x="2821044" y="3592020"/>
                <a:ext cx="2841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929D51-02AC-4FFD-B1D7-3C0F304E0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1044" y="3592020"/>
                <a:ext cx="28410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3A4E17-73BE-4E49-ACFF-7B697FAA23F7}"/>
                  </a:ext>
                </a:extLst>
              </p:cNvPr>
              <p:cNvSpPr/>
              <p:nvPr/>
            </p:nvSpPr>
            <p:spPr>
              <a:xfrm>
                <a:off x="5391483" y="3564648"/>
                <a:ext cx="27721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13A4E17-73BE-4E49-ACFF-7B697FAA2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483" y="3564648"/>
                <a:ext cx="27721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8D3CE9-9090-475F-8496-4E17B65BBC65}"/>
                  </a:ext>
                </a:extLst>
              </p:cNvPr>
              <p:cNvSpPr/>
              <p:nvPr/>
            </p:nvSpPr>
            <p:spPr>
              <a:xfrm>
                <a:off x="355774" y="4087868"/>
                <a:ext cx="3299019" cy="1271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num>
                                <m:den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58D3CE9-9090-475F-8496-4E17B65BB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74" y="4087868"/>
                <a:ext cx="3299019" cy="12717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184ADA0-99C6-4AAF-9EC1-B65A5864E7C6}"/>
                  </a:ext>
                </a:extLst>
              </p:cNvPr>
              <p:cNvSpPr/>
              <p:nvPr/>
            </p:nvSpPr>
            <p:spPr>
              <a:xfrm>
                <a:off x="5748288" y="4345044"/>
                <a:ext cx="14927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184ADA0-99C6-4AAF-9EC1-B65A5864E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288" y="4345044"/>
                <a:ext cx="149271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E1CEBD-7C4F-4E6C-A374-05BDF7A88A96}"/>
                  </a:ext>
                </a:extLst>
              </p:cNvPr>
              <p:cNvSpPr/>
              <p:nvPr/>
            </p:nvSpPr>
            <p:spPr>
              <a:xfrm>
                <a:off x="6985192" y="4327265"/>
                <a:ext cx="33730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AE1CEBD-7C4F-4E6C-A374-05BDF7A88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92" y="4327265"/>
                <a:ext cx="337303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46D591-1C6B-49B1-9A1E-3C92834C4E83}"/>
                  </a:ext>
                </a:extLst>
              </p:cNvPr>
              <p:cNvSpPr/>
              <p:nvPr/>
            </p:nvSpPr>
            <p:spPr>
              <a:xfrm>
                <a:off x="10107013" y="4326994"/>
                <a:ext cx="1823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46D591-1C6B-49B1-9A1E-3C92834C4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013" y="4326994"/>
                <a:ext cx="182319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C6C3DD-55A3-4AB9-8765-BE8221F0CE47}"/>
                  </a:ext>
                </a:extLst>
              </p:cNvPr>
              <p:cNvSpPr/>
              <p:nvPr/>
            </p:nvSpPr>
            <p:spPr>
              <a:xfrm>
                <a:off x="2682089" y="5040799"/>
                <a:ext cx="13294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0C6C3DD-55A3-4AB9-8765-BE8221F0C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89" y="5040799"/>
                <a:ext cx="132946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28F5E0-A692-4CEF-80CA-C9E4A532DF56}"/>
                  </a:ext>
                </a:extLst>
              </p:cNvPr>
              <p:cNvSpPr/>
              <p:nvPr/>
            </p:nvSpPr>
            <p:spPr>
              <a:xfrm>
                <a:off x="1051549" y="5467058"/>
                <a:ext cx="2677079" cy="1112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628F5E0-A692-4CEF-80CA-C9E4A532D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49" y="5467058"/>
                <a:ext cx="2677079" cy="111229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9D5F9447-AE0F-4295-B3B4-312E3960DD00}"/>
              </a:ext>
            </a:extLst>
          </p:cNvPr>
          <p:cNvSpPr/>
          <p:nvPr/>
        </p:nvSpPr>
        <p:spPr>
          <a:xfrm>
            <a:off x="1510418" y="5503508"/>
            <a:ext cx="1946473" cy="107584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7D7A97-3DB4-4FAE-8D4A-760C76EABA18}"/>
                  </a:ext>
                </a:extLst>
              </p:cNvPr>
              <p:cNvSpPr/>
              <p:nvPr/>
            </p:nvSpPr>
            <p:spPr>
              <a:xfrm>
                <a:off x="3011567" y="4355576"/>
                <a:ext cx="3026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7D7A97-3DB4-4FAE-8D4A-760C76EA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67" y="4355576"/>
                <a:ext cx="302679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42EF1AF-5EDF-40A2-8608-954DE93507BB}"/>
              </a:ext>
            </a:extLst>
          </p:cNvPr>
          <p:cNvGrpSpPr/>
          <p:nvPr/>
        </p:nvGrpSpPr>
        <p:grpSpPr>
          <a:xfrm>
            <a:off x="1847273" y="724534"/>
            <a:ext cx="10614085" cy="911596"/>
            <a:chOff x="1847273" y="724534"/>
            <a:chExt cx="10614085" cy="9115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F96381-B6E3-4719-A752-618C47F5877D}"/>
                    </a:ext>
                  </a:extLst>
                </p:cNvPr>
                <p:cNvSpPr txBox="1"/>
                <p:nvPr/>
              </p:nvSpPr>
              <p:spPr>
                <a:xfrm>
                  <a:off x="1847273" y="965281"/>
                  <a:ext cx="1061408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i="0" dirty="0">
                      <a:latin typeface="+mj-lt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where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 find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       </m:t>
                      </m:r>
                    </m:oMath>
                  </a14:m>
                  <a:r>
                    <a:rPr lang="en-IN" sz="2800" i="0" dirty="0">
                      <a:latin typeface="+mj-lt"/>
                    </a:rPr>
                    <a:t>when</a:t>
                  </a:r>
                  <a14:m>
                    <m:oMath xmlns:m="http://schemas.openxmlformats.org/officeDocument/2006/math">
                      <m:r>
                        <a:rPr lang="en-IN" sz="28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sz="2800" b="0" i="0" dirty="0">
                      <a:latin typeface="+mj-lt"/>
                    </a:rPr>
                    <a:t>.</a:t>
                  </a:r>
                  <a:endParaRPr lang="en-IN" sz="2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F96381-B6E3-4719-A752-618C47F58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273" y="965281"/>
                  <a:ext cx="10614085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1149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D79E04-8831-4032-8D65-855754760063}"/>
                    </a:ext>
                  </a:extLst>
                </p:cNvPr>
                <p:cNvSpPr txBox="1"/>
                <p:nvPr/>
              </p:nvSpPr>
              <p:spPr>
                <a:xfrm>
                  <a:off x="9614908" y="724534"/>
                  <a:ext cx="659089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dz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dt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1D79E04-8831-4032-8D65-855754760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908" y="724534"/>
                  <a:ext cx="659089" cy="91159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187B63D-FE2C-4F43-AE37-E187589FE5DA}"/>
              </a:ext>
            </a:extLst>
          </p:cNvPr>
          <p:cNvSpPr/>
          <p:nvPr/>
        </p:nvSpPr>
        <p:spPr>
          <a:xfrm>
            <a:off x="542517" y="239431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6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 animBg="1"/>
      <p:bldP spid="30" grpId="0" animBg="1"/>
      <p:bldP spid="30" grpId="1" animBg="1"/>
      <p:bldP spid="30" grpId="2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4" grpId="0"/>
      <p:bldP spid="45" grpId="0"/>
      <p:bldP spid="5" grpId="0"/>
      <p:bldP spid="6" grpId="0"/>
      <p:bldP spid="10" grpId="0"/>
      <p:bldP spid="11" grpId="0"/>
      <p:bldP spid="12" grpId="0"/>
      <p:bldP spid="51" grpId="0"/>
      <p:bldP spid="13" grpId="0"/>
      <p:bldP spid="55" grpId="0"/>
      <p:bldP spid="14" grpId="0"/>
      <p:bldP spid="77" grpId="0"/>
      <p:bldP spid="16" grpId="0"/>
      <p:bldP spid="27" grpId="0"/>
      <p:bldP spid="28" grpId="0"/>
      <p:bldP spid="7" grpId="0"/>
      <p:bldP spid="36" grpId="0" animBg="1"/>
      <p:bldP spid="3" grpId="0"/>
      <p:bldP spid="3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8787" y="2025851"/>
            <a:ext cx="143900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83B331-2F0D-41C0-9F4E-E8477376DE84}"/>
                  </a:ext>
                </a:extLst>
              </p:cNvPr>
              <p:cNvSpPr/>
              <p:nvPr/>
            </p:nvSpPr>
            <p:spPr>
              <a:xfrm>
                <a:off x="1831715" y="2029345"/>
                <a:ext cx="23312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83B331-2F0D-41C0-9F4E-E8477376DE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15" y="2029345"/>
                <a:ext cx="233127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2E28A6-DBF8-4B2D-886C-6385ACE66E16}"/>
                  </a:ext>
                </a:extLst>
              </p:cNvPr>
              <p:cNvSpPr/>
              <p:nvPr/>
            </p:nvSpPr>
            <p:spPr>
              <a:xfrm>
                <a:off x="3941017" y="1743870"/>
                <a:ext cx="326768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xz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F2E28A6-DBF8-4B2D-886C-6385ACE66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017" y="1743870"/>
                <a:ext cx="3267689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83DCE-B7F3-4E3F-B6F3-A8AA5700B83F}"/>
                  </a:ext>
                </a:extLst>
              </p:cNvPr>
              <p:cNvSpPr/>
              <p:nvPr/>
            </p:nvSpPr>
            <p:spPr>
              <a:xfrm>
                <a:off x="2499345" y="2961872"/>
                <a:ext cx="1851128" cy="903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83DCE-B7F3-4E3F-B6F3-A8AA5700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45" y="2961872"/>
                <a:ext cx="1851128" cy="90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B2E7EF-C765-4BD4-92A8-F1767A0E9008}"/>
                  </a:ext>
                </a:extLst>
              </p:cNvPr>
              <p:cNvSpPr/>
              <p:nvPr/>
            </p:nvSpPr>
            <p:spPr>
              <a:xfrm>
                <a:off x="6227259" y="2961411"/>
                <a:ext cx="1871410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xz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3B2E7EF-C765-4BD4-92A8-F1767A0E9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259" y="2961411"/>
                <a:ext cx="1871410" cy="830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BF5BCF-4133-4DF1-AF4B-4BDEB5751AD4}"/>
                  </a:ext>
                </a:extLst>
              </p:cNvPr>
              <p:cNvSpPr/>
              <p:nvPr/>
            </p:nvSpPr>
            <p:spPr>
              <a:xfrm>
                <a:off x="2741519" y="4023293"/>
                <a:ext cx="2248694" cy="901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BF5BCF-4133-4DF1-AF4B-4BDEB5751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519" y="4023293"/>
                <a:ext cx="2248694" cy="9012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CB27DD7-B569-4E9D-AA4E-CF09F83560A3}"/>
              </a:ext>
            </a:extLst>
          </p:cNvPr>
          <p:cNvCxnSpPr>
            <a:cxnSpLocks/>
          </p:cNvCxnSpPr>
          <p:nvPr/>
        </p:nvCxnSpPr>
        <p:spPr>
          <a:xfrm flipH="1">
            <a:off x="3487999" y="4591931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AA0163-258D-450C-B61B-1892F4D5F16A}"/>
              </a:ext>
            </a:extLst>
          </p:cNvPr>
          <p:cNvCxnSpPr>
            <a:cxnSpLocks/>
          </p:cNvCxnSpPr>
          <p:nvPr/>
        </p:nvCxnSpPr>
        <p:spPr>
          <a:xfrm flipH="1">
            <a:off x="3344123" y="4086166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0BFC05D-C52E-4E15-9CF0-C7C77B77F7D2}"/>
              </a:ext>
            </a:extLst>
          </p:cNvPr>
          <p:cNvCxnSpPr>
            <a:cxnSpLocks/>
          </p:cNvCxnSpPr>
          <p:nvPr/>
        </p:nvCxnSpPr>
        <p:spPr>
          <a:xfrm flipH="1">
            <a:off x="4343616" y="4090238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C797AB-D95B-44BB-BE96-22DD8ABAF5CC}"/>
              </a:ext>
            </a:extLst>
          </p:cNvPr>
          <p:cNvCxnSpPr>
            <a:cxnSpLocks/>
          </p:cNvCxnSpPr>
          <p:nvPr/>
        </p:nvCxnSpPr>
        <p:spPr>
          <a:xfrm flipH="1">
            <a:off x="4220597" y="4591931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017911-43E6-4427-94DD-C13DA73C39E2}"/>
                  </a:ext>
                </a:extLst>
              </p:cNvPr>
              <p:cNvSpPr/>
              <p:nvPr/>
            </p:nvSpPr>
            <p:spPr>
              <a:xfrm>
                <a:off x="2079391" y="5124517"/>
                <a:ext cx="2389180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017911-43E6-4427-94DD-C13DA73C3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391" y="5124517"/>
                <a:ext cx="2389180" cy="975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8B8FE5D-694B-42E1-BACE-C24CE64FCABD}"/>
                  </a:ext>
                </a:extLst>
              </p:cNvPr>
              <p:cNvSpPr/>
              <p:nvPr/>
            </p:nvSpPr>
            <p:spPr>
              <a:xfrm>
                <a:off x="6545211" y="4023293"/>
                <a:ext cx="2248694" cy="824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8B8FE5D-694B-42E1-BACE-C24CE64FCA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211" y="4023293"/>
                <a:ext cx="2248694" cy="82464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9BFAF22-0AF1-4455-B221-76E94C875144}"/>
              </a:ext>
            </a:extLst>
          </p:cNvPr>
          <p:cNvCxnSpPr>
            <a:cxnSpLocks/>
          </p:cNvCxnSpPr>
          <p:nvPr/>
        </p:nvCxnSpPr>
        <p:spPr>
          <a:xfrm flipH="1">
            <a:off x="7265768" y="4591931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994DDBB-711D-419E-92B9-43BF5F0B4E9D}"/>
              </a:ext>
            </a:extLst>
          </p:cNvPr>
          <p:cNvCxnSpPr>
            <a:cxnSpLocks/>
          </p:cNvCxnSpPr>
          <p:nvPr/>
        </p:nvCxnSpPr>
        <p:spPr>
          <a:xfrm flipH="1">
            <a:off x="7142750" y="4104518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2D2D3D2-189F-497C-9AAF-1D7AA39C0566}"/>
              </a:ext>
            </a:extLst>
          </p:cNvPr>
          <p:cNvCxnSpPr>
            <a:cxnSpLocks/>
          </p:cNvCxnSpPr>
          <p:nvPr/>
        </p:nvCxnSpPr>
        <p:spPr>
          <a:xfrm flipH="1">
            <a:off x="8185401" y="4086166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D8E2EC-9839-4A53-9052-38C0741A61A2}"/>
              </a:ext>
            </a:extLst>
          </p:cNvPr>
          <p:cNvCxnSpPr>
            <a:cxnSpLocks/>
          </p:cNvCxnSpPr>
          <p:nvPr/>
        </p:nvCxnSpPr>
        <p:spPr>
          <a:xfrm flipH="1">
            <a:off x="8029836" y="4591931"/>
            <a:ext cx="246037" cy="2532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C8C4C44-E6DF-4DF0-83E8-8914716B44BB}"/>
                  </a:ext>
                </a:extLst>
              </p:cNvPr>
              <p:cNvSpPr/>
              <p:nvPr/>
            </p:nvSpPr>
            <p:spPr>
              <a:xfrm>
                <a:off x="5865254" y="5151191"/>
                <a:ext cx="237635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3C8C4C44-E6DF-4DF0-83E8-8914716B4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254" y="5151191"/>
                <a:ext cx="2376356" cy="8991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09EDF0A6-D12D-493B-B23B-ADAAFB967175}"/>
              </a:ext>
            </a:extLst>
          </p:cNvPr>
          <p:cNvSpPr/>
          <p:nvPr/>
        </p:nvSpPr>
        <p:spPr>
          <a:xfrm>
            <a:off x="2539459" y="5151191"/>
            <a:ext cx="1811014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AB3A6B2-0C3A-401B-A0F0-37769E30AC9C}"/>
              </a:ext>
            </a:extLst>
          </p:cNvPr>
          <p:cNvSpPr/>
          <p:nvPr/>
        </p:nvSpPr>
        <p:spPr>
          <a:xfrm>
            <a:off x="6349460" y="5137340"/>
            <a:ext cx="1835940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A2C9853-6E0A-4EC7-A7A9-08589AFA13AB}"/>
              </a:ext>
            </a:extLst>
          </p:cNvPr>
          <p:cNvGrpSpPr/>
          <p:nvPr/>
        </p:nvGrpSpPr>
        <p:grpSpPr>
          <a:xfrm>
            <a:off x="1831715" y="707444"/>
            <a:ext cx="10480358" cy="1416478"/>
            <a:chOff x="1896367" y="707444"/>
            <a:chExt cx="10360285" cy="14164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96381-B6E3-4719-A752-618C47F5877D}"/>
                </a:ext>
              </a:extLst>
            </p:cNvPr>
            <p:cNvSpPr txBox="1"/>
            <p:nvPr/>
          </p:nvSpPr>
          <p:spPr>
            <a:xfrm>
              <a:off x="1896367" y="1009207"/>
              <a:ext cx="45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/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xy</m:t>
                                </m:r>
                              </m:den>
                            </m:f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xz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B18DB2-07E5-4E5F-9364-4191C172E95F}"/>
                </a:ext>
              </a:extLst>
            </p:cNvPr>
            <p:cNvSpPr/>
            <p:nvPr/>
          </p:nvSpPr>
          <p:spPr>
            <a:xfrm>
              <a:off x="5531044" y="971431"/>
              <a:ext cx="23567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/>
                <a:t>then show that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DADDBDA-D3D2-4192-A541-B77E0D344FA6}"/>
                    </a:ext>
                  </a:extLst>
                </p:cNvPr>
                <p:cNvSpPr/>
                <p:nvPr/>
              </p:nvSpPr>
              <p:spPr>
                <a:xfrm>
                  <a:off x="7606709" y="707444"/>
                  <a:ext cx="4649943" cy="141647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212121"/>
                            </a:solidFill>
                          </a:rPr>
                          <m:t>.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DADDBDA-D3D2-4192-A541-B77E0D344F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6709" y="707444"/>
                  <a:ext cx="4649943" cy="141647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5519229-4531-4B60-9BA9-2B4E111491B3}"/>
              </a:ext>
            </a:extLst>
          </p:cNvPr>
          <p:cNvSpPr/>
          <p:nvPr/>
        </p:nvSpPr>
        <p:spPr>
          <a:xfrm>
            <a:off x="2181614" y="3326077"/>
            <a:ext cx="317731" cy="17549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0E3D7B6-E35A-4222-BE68-1D6FA06CE879}"/>
              </a:ext>
            </a:extLst>
          </p:cNvPr>
          <p:cNvSpPr/>
          <p:nvPr/>
        </p:nvSpPr>
        <p:spPr>
          <a:xfrm>
            <a:off x="5961605" y="3307721"/>
            <a:ext cx="317731" cy="175491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2" name="Freeform 17">
            <a:extLst>
              <a:ext uri="{FF2B5EF4-FFF2-40B4-BE49-F238E27FC236}">
                <a16:creationId xmlns:a16="http://schemas.microsoft.com/office/drawing/2014/main" id="{E32E3EE4-192F-4F37-AAA8-301DA93CADA4}"/>
              </a:ext>
            </a:extLst>
          </p:cNvPr>
          <p:cNvSpPr>
            <a:spLocks/>
          </p:cNvSpPr>
          <p:nvPr/>
        </p:nvSpPr>
        <p:spPr bwMode="auto">
          <a:xfrm>
            <a:off x="5430371" y="3019471"/>
            <a:ext cx="45719" cy="312769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6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 animBg="1"/>
      <p:bldP spid="3" grpId="0"/>
      <p:bldP spid="8" grpId="0"/>
      <p:bldP spid="9" grpId="0"/>
      <p:bldP spid="17" grpId="0"/>
      <p:bldP spid="53" grpId="0"/>
      <p:bldP spid="67" grpId="0"/>
      <p:bldP spid="72" grpId="0"/>
      <p:bldP spid="73" grpId="0" animBg="1"/>
      <p:bldP spid="74" grpId="0" animBg="1"/>
      <p:bldP spid="30" grpId="0" animBg="1"/>
      <p:bldP spid="31" grpId="0" animBg="1"/>
      <p:bldP spid="3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0EBDFC-1E40-4FE2-A9B9-6D82240978FC}"/>
              </a:ext>
            </a:extLst>
          </p:cNvPr>
          <p:cNvSpPr txBox="1"/>
          <p:nvPr/>
        </p:nvSpPr>
        <p:spPr>
          <a:xfrm>
            <a:off x="9054119" y="3859810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6E679A-BD92-497A-BE9A-0EC4195E32A4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556553" y="3526025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C4EF15-F192-4D91-B9B5-46A4BE0221B3}"/>
              </a:ext>
            </a:extLst>
          </p:cNvPr>
          <p:cNvCxnSpPr>
            <a:cxnSpLocks/>
          </p:cNvCxnSpPr>
          <p:nvPr/>
        </p:nvCxnSpPr>
        <p:spPr>
          <a:xfrm>
            <a:off x="9539252" y="4183695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9D7C2F0-8590-4A6F-91AC-532ECCE365F8}"/>
              </a:ext>
            </a:extLst>
          </p:cNvPr>
          <p:cNvSpPr txBox="1"/>
          <p:nvPr/>
        </p:nvSpPr>
        <p:spPr>
          <a:xfrm>
            <a:off x="10206040" y="327581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521AD81-1B28-433C-91C9-7D285F6B90B3}"/>
              </a:ext>
            </a:extLst>
          </p:cNvPr>
          <p:cNvSpPr txBox="1"/>
          <p:nvPr/>
        </p:nvSpPr>
        <p:spPr>
          <a:xfrm>
            <a:off x="10206040" y="448943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CC2DE7-A1F4-4C10-9A73-95D26BF21C11}"/>
              </a:ext>
            </a:extLst>
          </p:cNvPr>
          <p:cNvSpPr txBox="1"/>
          <p:nvPr/>
        </p:nvSpPr>
        <p:spPr>
          <a:xfrm>
            <a:off x="11602453" y="244300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889479-347B-4D2B-8AA1-418AAFF0CA77}"/>
              </a:ext>
            </a:extLst>
          </p:cNvPr>
          <p:cNvSpPr txBox="1"/>
          <p:nvPr/>
        </p:nvSpPr>
        <p:spPr>
          <a:xfrm>
            <a:off x="11619754" y="3852065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DA3CDE-2DFB-425C-A840-9EAE48DCE63C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10708474" y="2704619"/>
            <a:ext cx="893979" cy="8328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ED30CC-CBE6-4978-97CD-D4D5A78F50B7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0691173" y="3518236"/>
            <a:ext cx="928581" cy="59543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14E37-97F5-47E9-A653-9CD5E5FD248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0708474" y="4113675"/>
            <a:ext cx="911280" cy="62604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08EA88B-ED98-4D4C-86FD-B3DBD7E7796F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10708474" y="2704619"/>
            <a:ext cx="893979" cy="204643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2ADD79-8C65-4C08-8F82-534C73D6A265}"/>
              </a:ext>
            </a:extLst>
          </p:cNvPr>
          <p:cNvSpPr/>
          <p:nvPr/>
        </p:nvSpPr>
        <p:spPr>
          <a:xfrm>
            <a:off x="1074157" y="29858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/>
              <p:nvPr/>
            </p:nvSpPr>
            <p:spPr>
              <a:xfrm>
                <a:off x="1539422" y="2596697"/>
                <a:ext cx="1096023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22" y="2596697"/>
                <a:ext cx="1096023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/>
              <p:nvPr/>
            </p:nvSpPr>
            <p:spPr>
              <a:xfrm>
                <a:off x="2466897" y="2587625"/>
                <a:ext cx="161377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897" y="2587625"/>
                <a:ext cx="1613775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/>
              <p:nvPr/>
            </p:nvSpPr>
            <p:spPr>
              <a:xfrm>
                <a:off x="3872187" y="2596861"/>
                <a:ext cx="192206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187" y="2596861"/>
                <a:ext cx="1922065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/>
              <p:nvPr/>
            </p:nvSpPr>
            <p:spPr>
              <a:xfrm>
                <a:off x="1970439" y="3710607"/>
                <a:ext cx="270163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439" y="3710607"/>
                <a:ext cx="2701637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/>
              <p:nvPr/>
            </p:nvSpPr>
            <p:spPr>
              <a:xfrm>
                <a:off x="4367752" y="3701535"/>
                <a:ext cx="2616806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52" y="3701535"/>
                <a:ext cx="2616806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9B08C92-5756-4661-938E-49E4A51B7F64}"/>
              </a:ext>
            </a:extLst>
          </p:cNvPr>
          <p:cNvGrpSpPr/>
          <p:nvPr/>
        </p:nvGrpSpPr>
        <p:grpSpPr>
          <a:xfrm>
            <a:off x="992910" y="5012240"/>
            <a:ext cx="5041394" cy="911597"/>
            <a:chOff x="1103536" y="4608186"/>
            <a:chExt cx="4742619" cy="911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/>
                <p:nvPr/>
              </p:nvSpPr>
              <p:spPr>
                <a:xfrm>
                  <a:off x="1970439" y="4608187"/>
                  <a:ext cx="2298706" cy="9115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0439" y="4608187"/>
                  <a:ext cx="2298706" cy="9115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3F111EE-6066-4A86-9EFB-02203B80739A}"/>
                    </a:ext>
                  </a:extLst>
                </p:cNvPr>
                <p:cNvSpPr/>
                <p:nvPr/>
              </p:nvSpPr>
              <p:spPr>
                <a:xfrm>
                  <a:off x="3924026" y="4608186"/>
                  <a:ext cx="1922129" cy="9115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B3F111EE-6066-4A86-9EFB-02203B8073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4026" y="4608186"/>
                  <a:ext cx="1922129" cy="91159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/>
                <p:nvPr/>
              </p:nvSpPr>
              <p:spPr>
                <a:xfrm>
                  <a:off x="1103536" y="4608186"/>
                  <a:ext cx="858983" cy="911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536" y="4608186"/>
                  <a:ext cx="858983" cy="911596"/>
                </a:xfrm>
                <a:prstGeom prst="rect">
                  <a:avLst/>
                </a:prstGeom>
                <a:blipFill>
                  <a:blip r:embed="rId9"/>
                  <a:stretch>
                    <a:fillRect r="-120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3DCB6E61-0714-45FB-80C1-7475016F09AC}"/>
              </a:ext>
            </a:extLst>
          </p:cNvPr>
          <p:cNvSpPr/>
          <p:nvPr/>
        </p:nvSpPr>
        <p:spPr>
          <a:xfrm>
            <a:off x="1479649" y="5012241"/>
            <a:ext cx="4439586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3F6B42-1C8C-410B-ABB2-6219A9080B28}"/>
              </a:ext>
            </a:extLst>
          </p:cNvPr>
          <p:cNvSpPr txBox="1"/>
          <p:nvPr/>
        </p:nvSpPr>
        <p:spPr>
          <a:xfrm>
            <a:off x="11619754" y="526112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6EDD393-28FA-48E4-BD32-107990462CD2}"/>
              </a:ext>
            </a:extLst>
          </p:cNvPr>
          <p:cNvCxnSpPr>
            <a:cxnSpLocks/>
          </p:cNvCxnSpPr>
          <p:nvPr/>
        </p:nvCxnSpPr>
        <p:spPr>
          <a:xfrm>
            <a:off x="10708474" y="3540442"/>
            <a:ext cx="911280" cy="199233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682B998-F064-4764-8D4E-031896D83DED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10690536" y="4771089"/>
            <a:ext cx="929218" cy="75164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C6314E-BD50-4286-A2CA-2DC496E5D698}"/>
                  </a:ext>
                </a:extLst>
              </p:cNvPr>
              <p:cNvSpPr/>
              <p:nvPr/>
            </p:nvSpPr>
            <p:spPr>
              <a:xfrm>
                <a:off x="7167950" y="2439195"/>
                <a:ext cx="1978427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9C6314E-BD50-4286-A2CA-2DC496E5D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950" y="2439195"/>
                <a:ext cx="1978427" cy="9757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73BE364-EDFD-4CE3-AB50-B3BE9B068CDE}"/>
                  </a:ext>
                </a:extLst>
              </p:cNvPr>
              <p:cNvSpPr/>
              <p:nvPr/>
            </p:nvSpPr>
            <p:spPr>
              <a:xfrm>
                <a:off x="7130634" y="4886841"/>
                <a:ext cx="1965603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173BE364-EDFD-4CE3-AB50-B3BE9B068C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34" y="4886841"/>
                <a:ext cx="1965603" cy="8991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>
            <a:extLst>
              <a:ext uri="{FF2B5EF4-FFF2-40B4-BE49-F238E27FC236}">
                <a16:creationId xmlns:a16="http://schemas.microsoft.com/office/drawing/2014/main" id="{F3807826-FED7-4FAB-8C81-DF3AAC355005}"/>
              </a:ext>
            </a:extLst>
          </p:cNvPr>
          <p:cNvSpPr/>
          <p:nvPr/>
        </p:nvSpPr>
        <p:spPr>
          <a:xfrm>
            <a:off x="7228418" y="2457271"/>
            <a:ext cx="1825701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C4E2A92-14D2-43ED-8AC9-21901C3E5C7C}"/>
              </a:ext>
            </a:extLst>
          </p:cNvPr>
          <p:cNvSpPr/>
          <p:nvPr/>
        </p:nvSpPr>
        <p:spPr>
          <a:xfrm>
            <a:off x="7219456" y="4886034"/>
            <a:ext cx="1834659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53A5CCF4-8FEA-41C8-AC91-90746112AFBB}"/>
              </a:ext>
            </a:extLst>
          </p:cNvPr>
          <p:cNvSpPr txBox="1">
            <a:spLocks/>
          </p:cNvSpPr>
          <p:nvPr/>
        </p:nvSpPr>
        <p:spPr>
          <a:xfrm>
            <a:off x="138787" y="1873451"/>
            <a:ext cx="279580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0665DC7F-9416-44C5-9B44-BBD4E180EDE2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F9AF30-5B25-4D3B-96B5-52394C95505B}"/>
              </a:ext>
            </a:extLst>
          </p:cNvPr>
          <p:cNvGrpSpPr/>
          <p:nvPr/>
        </p:nvGrpSpPr>
        <p:grpSpPr>
          <a:xfrm>
            <a:off x="1896367" y="718195"/>
            <a:ext cx="10451024" cy="1060483"/>
            <a:chOff x="1896367" y="718195"/>
            <a:chExt cx="10451024" cy="106048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4D7554D-E770-4CF8-A671-CD505798FDF5}"/>
                </a:ext>
              </a:extLst>
            </p:cNvPr>
            <p:cNvSpPr txBox="1"/>
            <p:nvPr/>
          </p:nvSpPr>
          <p:spPr>
            <a:xfrm>
              <a:off x="1896367" y="1009207"/>
              <a:ext cx="45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50A6424-1FC5-414D-A2AC-10E860AA26E1}"/>
                    </a:ext>
                  </a:extLst>
                </p:cNvPr>
                <p:cNvSpPr/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xy</m:t>
                                </m:r>
                              </m:den>
                            </m:f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xz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150A6424-1FC5-414D-A2AC-10E860AA26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6246082-8F39-4327-8656-134A271D375C}"/>
                </a:ext>
              </a:extLst>
            </p:cNvPr>
            <p:cNvSpPr/>
            <p:nvPr/>
          </p:nvSpPr>
          <p:spPr>
            <a:xfrm>
              <a:off x="5518529" y="981289"/>
              <a:ext cx="23567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/>
                <a:t>then show that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D43AF788-B470-4832-84A9-0555871784BD}"/>
                    </a:ext>
                  </a:extLst>
                </p:cNvPr>
                <p:cNvSpPr/>
                <p:nvPr/>
              </p:nvSpPr>
              <p:spPr>
                <a:xfrm>
                  <a:off x="7577174" y="718195"/>
                  <a:ext cx="4770217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212121"/>
                            </a:solidFill>
                          </a:rPr>
                          <m:t>.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D43AF788-B470-4832-84A9-055587178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7174" y="718195"/>
                  <a:ext cx="4770217" cy="9855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Freeform 17">
            <a:extLst>
              <a:ext uri="{FF2B5EF4-FFF2-40B4-BE49-F238E27FC236}">
                <a16:creationId xmlns:a16="http://schemas.microsoft.com/office/drawing/2014/main" id="{FE8F7042-2274-49A3-8755-AD604C5CEE67}"/>
              </a:ext>
            </a:extLst>
          </p:cNvPr>
          <p:cNvSpPr>
            <a:spLocks/>
          </p:cNvSpPr>
          <p:nvPr/>
        </p:nvSpPr>
        <p:spPr bwMode="auto">
          <a:xfrm>
            <a:off x="6950292" y="2220382"/>
            <a:ext cx="45719" cy="398378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2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3" grpId="0" animBg="1"/>
      <p:bldP spid="44" grpId="0" animBg="1"/>
      <p:bldP spid="46" grpId="0" animBg="1"/>
      <p:bldP spid="4" grpId="0" animBg="1"/>
      <p:bldP spid="5" grpId="0"/>
      <p:bldP spid="6" grpId="0"/>
      <p:bldP spid="7" grpId="0"/>
      <p:bldP spid="45" grpId="0"/>
      <p:bldP spid="51" grpId="0"/>
      <p:bldP spid="61" grpId="0" animBg="1"/>
      <p:bldP spid="64" grpId="0" animBg="1"/>
      <p:bldP spid="75" grpId="0"/>
      <p:bldP spid="76" grpId="0"/>
      <p:bldP spid="77" grpId="0" animBg="1"/>
      <p:bldP spid="78" grpId="0" animBg="1"/>
      <p:bldP spid="41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2ADD79-8C65-4C08-8F82-534C73D6A265}"/>
              </a:ext>
            </a:extLst>
          </p:cNvPr>
          <p:cNvSpPr/>
          <p:nvPr/>
        </p:nvSpPr>
        <p:spPr>
          <a:xfrm>
            <a:off x="1074157" y="29858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/>
              <p:nvPr/>
            </p:nvSpPr>
            <p:spPr>
              <a:xfrm>
                <a:off x="1539422" y="2596697"/>
                <a:ext cx="1122630" cy="98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422" y="2596697"/>
                <a:ext cx="1122630" cy="985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/>
              <p:nvPr/>
            </p:nvSpPr>
            <p:spPr>
              <a:xfrm>
                <a:off x="2441856" y="2587625"/>
                <a:ext cx="1621790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856" y="2587625"/>
                <a:ext cx="1621790" cy="985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/>
              <p:nvPr/>
            </p:nvSpPr>
            <p:spPr>
              <a:xfrm>
                <a:off x="3835955" y="2587625"/>
                <a:ext cx="1949316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955" y="2587625"/>
                <a:ext cx="1949316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/>
              <p:nvPr/>
            </p:nvSpPr>
            <p:spPr>
              <a:xfrm>
                <a:off x="2099743" y="3692138"/>
                <a:ext cx="2382126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743" y="3692138"/>
                <a:ext cx="2382126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/>
              <p:nvPr/>
            </p:nvSpPr>
            <p:spPr>
              <a:xfrm>
                <a:off x="4220368" y="3735723"/>
                <a:ext cx="1907509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68" y="3735723"/>
                <a:ext cx="1907509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E683B0C-47DE-4F19-B168-EC01FCA3C9DC}"/>
              </a:ext>
            </a:extLst>
          </p:cNvPr>
          <p:cNvGrpSpPr/>
          <p:nvPr/>
        </p:nvGrpSpPr>
        <p:grpSpPr>
          <a:xfrm>
            <a:off x="1155466" y="4946581"/>
            <a:ext cx="2923609" cy="985592"/>
            <a:chOff x="1173938" y="4542527"/>
            <a:chExt cx="2923609" cy="9855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/>
                <p:nvPr/>
              </p:nvSpPr>
              <p:spPr>
                <a:xfrm>
                  <a:off x="2127457" y="4542528"/>
                  <a:ext cx="1970090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457" y="4542528"/>
                  <a:ext cx="1970090" cy="9855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/>
                <p:nvPr/>
              </p:nvSpPr>
              <p:spPr>
                <a:xfrm>
                  <a:off x="1173938" y="4542527"/>
                  <a:ext cx="858983" cy="98559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938" y="4542527"/>
                  <a:ext cx="858983" cy="985591"/>
                </a:xfrm>
                <a:prstGeom prst="rect">
                  <a:avLst/>
                </a:prstGeom>
                <a:blipFill>
                  <a:blip r:embed="rId8"/>
                  <a:stretch>
                    <a:fillRect r="-22857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BD204-9FFB-4033-8CC8-17B314AB1F94}"/>
              </a:ext>
            </a:extLst>
          </p:cNvPr>
          <p:cNvSpPr/>
          <p:nvPr/>
        </p:nvSpPr>
        <p:spPr>
          <a:xfrm>
            <a:off x="1594264" y="4974416"/>
            <a:ext cx="2382126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C0CB2E-2C8E-441D-8DA6-95539A65946B}"/>
              </a:ext>
            </a:extLst>
          </p:cNvPr>
          <p:cNvSpPr txBox="1"/>
          <p:nvPr/>
        </p:nvSpPr>
        <p:spPr>
          <a:xfrm>
            <a:off x="9054119" y="3859810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646A942-44A8-4E1F-AE7E-530DC34F65A7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9556553" y="3526025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510B38E-E759-46F0-93FF-84AC9FA26B55}"/>
              </a:ext>
            </a:extLst>
          </p:cNvPr>
          <p:cNvCxnSpPr>
            <a:cxnSpLocks/>
          </p:cNvCxnSpPr>
          <p:nvPr/>
        </p:nvCxnSpPr>
        <p:spPr>
          <a:xfrm>
            <a:off x="9539252" y="4183695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BBE1C5A-A8BD-4551-B037-08451C89A220}"/>
              </a:ext>
            </a:extLst>
          </p:cNvPr>
          <p:cNvSpPr txBox="1"/>
          <p:nvPr/>
        </p:nvSpPr>
        <p:spPr>
          <a:xfrm>
            <a:off x="10206040" y="327581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8CFE4E-5072-48CF-90D8-B394DB6B1D70}"/>
              </a:ext>
            </a:extLst>
          </p:cNvPr>
          <p:cNvSpPr txBox="1"/>
          <p:nvPr/>
        </p:nvSpPr>
        <p:spPr>
          <a:xfrm>
            <a:off x="10206040" y="448943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B67FEB-3B18-42F3-A001-5BFE0961A903}"/>
              </a:ext>
            </a:extLst>
          </p:cNvPr>
          <p:cNvSpPr txBox="1"/>
          <p:nvPr/>
        </p:nvSpPr>
        <p:spPr>
          <a:xfrm>
            <a:off x="11602453" y="2443009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0B765D-E115-4806-A565-70E9E19D84C3}"/>
              </a:ext>
            </a:extLst>
          </p:cNvPr>
          <p:cNvSpPr txBox="1"/>
          <p:nvPr/>
        </p:nvSpPr>
        <p:spPr>
          <a:xfrm>
            <a:off x="11619754" y="3852065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EA25170-1A2B-45D7-BE91-9888EAB87F8C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 flipV="1">
            <a:off x="10708474" y="2704619"/>
            <a:ext cx="893979" cy="8328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0F78FB6-ACDE-45D4-8E29-00EA467E9033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10691173" y="3518236"/>
            <a:ext cx="928581" cy="59543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ADB02E2-0D05-4180-AAD5-8D3F100BC881}"/>
              </a:ext>
            </a:extLst>
          </p:cNvPr>
          <p:cNvCxnSpPr>
            <a:cxnSpLocks/>
            <a:endCxn id="66" idx="1"/>
          </p:cNvCxnSpPr>
          <p:nvPr/>
        </p:nvCxnSpPr>
        <p:spPr>
          <a:xfrm flipV="1">
            <a:off x="10708474" y="4113675"/>
            <a:ext cx="911280" cy="62604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E321B76-0B9D-4324-BD73-74F6C6231866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10708474" y="2704619"/>
            <a:ext cx="893979" cy="204643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0867FB4-9A2F-4D7E-AC4D-99646D65237B}"/>
              </a:ext>
            </a:extLst>
          </p:cNvPr>
          <p:cNvSpPr txBox="1"/>
          <p:nvPr/>
        </p:nvSpPr>
        <p:spPr>
          <a:xfrm>
            <a:off x="11619754" y="526112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65CDC7A-18A3-4565-A9B7-5CFBBB848DE0}"/>
              </a:ext>
            </a:extLst>
          </p:cNvPr>
          <p:cNvCxnSpPr>
            <a:cxnSpLocks/>
          </p:cNvCxnSpPr>
          <p:nvPr/>
        </p:nvCxnSpPr>
        <p:spPr>
          <a:xfrm>
            <a:off x="10708474" y="3540442"/>
            <a:ext cx="911280" cy="199233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E80228-3EEC-4354-A516-8FAA0B76BDEC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10690536" y="4771089"/>
            <a:ext cx="929218" cy="75164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D41F129-2648-4AD9-A8D5-93767BBCCF31}"/>
                  </a:ext>
                </a:extLst>
              </p:cNvPr>
              <p:cNvSpPr/>
              <p:nvPr/>
            </p:nvSpPr>
            <p:spPr>
              <a:xfrm>
                <a:off x="7017230" y="2439195"/>
                <a:ext cx="1978427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D41F129-2648-4AD9-A8D5-93767BBCCF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230" y="2439195"/>
                <a:ext cx="1978427" cy="975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F91E8C-3380-442F-ADF1-36E08F6E0C63}"/>
                  </a:ext>
                </a:extLst>
              </p:cNvPr>
              <p:cNvSpPr/>
              <p:nvPr/>
            </p:nvSpPr>
            <p:spPr>
              <a:xfrm>
                <a:off x="6979914" y="4886841"/>
                <a:ext cx="1965603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FF91E8C-3380-442F-ADF1-36E08F6E0C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4" y="4886841"/>
                <a:ext cx="1965603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9420F5E-8C31-4B65-B3C5-66C3797DAAC5}"/>
              </a:ext>
            </a:extLst>
          </p:cNvPr>
          <p:cNvSpPr/>
          <p:nvPr/>
        </p:nvSpPr>
        <p:spPr>
          <a:xfrm>
            <a:off x="7077698" y="2457271"/>
            <a:ext cx="1844629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688BF7B-7628-4365-B589-21B898F0D964}"/>
              </a:ext>
            </a:extLst>
          </p:cNvPr>
          <p:cNvSpPr/>
          <p:nvPr/>
        </p:nvSpPr>
        <p:spPr>
          <a:xfrm>
            <a:off x="7068736" y="4886034"/>
            <a:ext cx="1853588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2279A877-3154-4BC1-972E-F52D873FBAA3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B8CC280-1A09-42A4-900B-16A0E65634CB}"/>
              </a:ext>
            </a:extLst>
          </p:cNvPr>
          <p:cNvGrpSpPr/>
          <p:nvPr/>
        </p:nvGrpSpPr>
        <p:grpSpPr>
          <a:xfrm>
            <a:off x="1896367" y="708959"/>
            <a:ext cx="10400184" cy="1069719"/>
            <a:chOff x="1896367" y="708959"/>
            <a:chExt cx="10400184" cy="106971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4401100-B01D-48EF-A14F-81D6B9AB3693}"/>
                </a:ext>
              </a:extLst>
            </p:cNvPr>
            <p:cNvSpPr txBox="1"/>
            <p:nvPr/>
          </p:nvSpPr>
          <p:spPr>
            <a:xfrm>
              <a:off x="1896367" y="1009207"/>
              <a:ext cx="45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607F14F-8024-4876-A8B7-1BC879F410FF}"/>
                    </a:ext>
                  </a:extLst>
                </p:cNvPr>
                <p:cNvSpPr/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xy</m:t>
                                </m:r>
                              </m:den>
                            </m:f>
                            <m:r>
                              <a:rPr lang="en-US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xz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F607F14F-8024-4876-A8B7-1BC879F410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55370C1-C7E1-4AB2-9381-13A20198EDBA}"/>
                </a:ext>
              </a:extLst>
            </p:cNvPr>
            <p:cNvSpPr/>
            <p:nvPr/>
          </p:nvSpPr>
          <p:spPr>
            <a:xfrm>
              <a:off x="5518529" y="972053"/>
              <a:ext cx="23567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/>
                <a:t>then show that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89DA722-37E9-4A76-A8DA-63F46CDBBA68}"/>
                    </a:ext>
                  </a:extLst>
                </p:cNvPr>
                <p:cNvSpPr/>
                <p:nvPr/>
              </p:nvSpPr>
              <p:spPr>
                <a:xfrm>
                  <a:off x="7604882" y="708959"/>
                  <a:ext cx="4691669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212121"/>
                            </a:solidFill>
                          </a:rPr>
                          <m:t>.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489DA722-37E9-4A76-A8DA-63F46CDBBA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882" y="708959"/>
                  <a:ext cx="4691669" cy="98559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C8457454-8A50-4D54-B5C7-5CE17B62C112}"/>
              </a:ext>
            </a:extLst>
          </p:cNvPr>
          <p:cNvSpPr txBox="1">
            <a:spLocks/>
          </p:cNvSpPr>
          <p:nvPr/>
        </p:nvSpPr>
        <p:spPr>
          <a:xfrm>
            <a:off x="138787" y="1873451"/>
            <a:ext cx="276142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FFBA4623-A5BC-471A-8AD1-BF290E6D0EDB}"/>
              </a:ext>
            </a:extLst>
          </p:cNvPr>
          <p:cNvSpPr>
            <a:spLocks/>
          </p:cNvSpPr>
          <p:nvPr/>
        </p:nvSpPr>
        <p:spPr bwMode="auto">
          <a:xfrm>
            <a:off x="6383042" y="2221368"/>
            <a:ext cx="45719" cy="389918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45" grpId="0"/>
      <p:bldP spid="51" grpId="0"/>
      <p:bldP spid="27" grpId="0" animBg="1"/>
      <p:bldP spid="57" grpId="0" animBg="1"/>
      <p:bldP spid="61" grpId="0" animBg="1"/>
      <p:bldP spid="64" grpId="0" animBg="1"/>
      <p:bldP spid="65" grpId="0" animBg="1"/>
      <p:bldP spid="66" grpId="0" animBg="1"/>
      <p:bldP spid="71" grpId="0" animBg="1"/>
      <p:bldP spid="74" grpId="0"/>
      <p:bldP spid="75" grpId="0"/>
      <p:bldP spid="76" grpId="0" animBg="1"/>
      <p:bldP spid="77" grpId="0" animBg="1"/>
      <p:bldP spid="39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32ADD79-8C65-4C08-8F82-534C73D6A265}"/>
              </a:ext>
            </a:extLst>
          </p:cNvPr>
          <p:cNvSpPr/>
          <p:nvPr/>
        </p:nvSpPr>
        <p:spPr>
          <a:xfrm>
            <a:off x="917145" y="299645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/>
              <p:nvPr/>
            </p:nvSpPr>
            <p:spPr>
              <a:xfrm>
                <a:off x="1382410" y="2607330"/>
                <a:ext cx="1160755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46E0322-AF7F-4135-B97C-2CB15EF27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0" y="2607330"/>
                <a:ext cx="1160755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/>
              <p:nvPr/>
            </p:nvSpPr>
            <p:spPr>
              <a:xfrm>
                <a:off x="2374537" y="2598258"/>
                <a:ext cx="155446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4BD551-6462-4932-95FB-958B4CD43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37" y="2598258"/>
                <a:ext cx="1554463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/>
              <p:nvPr/>
            </p:nvSpPr>
            <p:spPr>
              <a:xfrm>
                <a:off x="3713828" y="2598258"/>
                <a:ext cx="192206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3B1AFE-C757-4405-B31D-7CEAA03143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828" y="2598258"/>
                <a:ext cx="1922065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/>
              <p:nvPr/>
            </p:nvSpPr>
            <p:spPr>
              <a:xfrm>
                <a:off x="1970439" y="3712007"/>
                <a:ext cx="1947456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24B45F7-1C13-469B-AD5C-B912E6322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439" y="3712007"/>
                <a:ext cx="1947456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/>
              <p:nvPr/>
            </p:nvSpPr>
            <p:spPr>
              <a:xfrm>
                <a:off x="3647199" y="3668999"/>
                <a:ext cx="232454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E514730-F3E6-460B-BDF1-9E323BE66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199" y="3668999"/>
                <a:ext cx="2324547" cy="10604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8C5B7E4E-4319-4438-9D81-8DC54BADCB18}"/>
              </a:ext>
            </a:extLst>
          </p:cNvPr>
          <p:cNvGrpSpPr/>
          <p:nvPr/>
        </p:nvGrpSpPr>
        <p:grpSpPr>
          <a:xfrm>
            <a:off x="1173947" y="4957214"/>
            <a:ext cx="2872325" cy="911597"/>
            <a:chOff x="1180805" y="4542527"/>
            <a:chExt cx="2656727" cy="911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/>
                <p:nvPr/>
              </p:nvSpPr>
              <p:spPr>
                <a:xfrm>
                  <a:off x="2031625" y="4542528"/>
                  <a:ext cx="1805907" cy="9115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5483A66-577E-4CAB-BF9A-9E675A7154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625" y="4542528"/>
                  <a:ext cx="1805907" cy="9115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/>
                <p:nvPr/>
              </p:nvSpPr>
              <p:spPr>
                <a:xfrm>
                  <a:off x="1180805" y="4542527"/>
                  <a:ext cx="858983" cy="9115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C701A0D0-8804-45FB-B5A4-10DCB6C5F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0805" y="4542527"/>
                  <a:ext cx="858983" cy="911596"/>
                </a:xfrm>
                <a:prstGeom prst="rect">
                  <a:avLst/>
                </a:prstGeom>
                <a:blipFill>
                  <a:blip r:embed="rId8"/>
                  <a:stretch>
                    <a:fillRect r="-986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BD204-9FFB-4033-8CC8-17B314AB1F94}"/>
              </a:ext>
            </a:extLst>
          </p:cNvPr>
          <p:cNvSpPr/>
          <p:nvPr/>
        </p:nvSpPr>
        <p:spPr>
          <a:xfrm>
            <a:off x="1592904" y="4957214"/>
            <a:ext cx="2364122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061DB5-7FB7-40B6-83DD-27B48B8E844D}"/>
              </a:ext>
            </a:extLst>
          </p:cNvPr>
          <p:cNvSpPr txBox="1"/>
          <p:nvPr/>
        </p:nvSpPr>
        <p:spPr>
          <a:xfrm>
            <a:off x="9054119" y="387044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4AEBEE-2E2D-4E1C-A0F7-8FDD09E054E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9556553" y="3536659"/>
            <a:ext cx="649487" cy="59539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2CC534-AF58-4D79-99C4-7878ED265955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9556553" y="4132053"/>
            <a:ext cx="632186" cy="67376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384323D-6738-4462-9639-A3C9C42ECAA8}"/>
              </a:ext>
            </a:extLst>
          </p:cNvPr>
          <p:cNvSpPr txBox="1"/>
          <p:nvPr/>
        </p:nvSpPr>
        <p:spPr>
          <a:xfrm>
            <a:off x="10206040" y="328645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0F86078-79EE-4BE1-943B-35EE61717620}"/>
              </a:ext>
            </a:extLst>
          </p:cNvPr>
          <p:cNvSpPr txBox="1"/>
          <p:nvPr/>
        </p:nvSpPr>
        <p:spPr>
          <a:xfrm>
            <a:off x="10206040" y="450007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AC08FD-05B6-4954-9F42-D90DD44C63B5}"/>
              </a:ext>
            </a:extLst>
          </p:cNvPr>
          <p:cNvSpPr txBox="1"/>
          <p:nvPr/>
        </p:nvSpPr>
        <p:spPr>
          <a:xfrm>
            <a:off x="11602453" y="245364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B75F721-87EF-4FBC-86D8-D4B2274DF4D6}"/>
              </a:ext>
            </a:extLst>
          </p:cNvPr>
          <p:cNvSpPr txBox="1"/>
          <p:nvPr/>
        </p:nvSpPr>
        <p:spPr>
          <a:xfrm>
            <a:off x="11619754" y="3862698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490AF0-C909-4E5A-91FF-25E4174AB136}"/>
              </a:ext>
            </a:extLst>
          </p:cNvPr>
          <p:cNvCxnSpPr>
            <a:cxnSpLocks/>
            <a:stCxn id="59" idx="3"/>
            <a:endCxn id="64" idx="1"/>
          </p:cNvCxnSpPr>
          <p:nvPr/>
        </p:nvCxnSpPr>
        <p:spPr>
          <a:xfrm flipV="1">
            <a:off x="10708474" y="2715252"/>
            <a:ext cx="893979" cy="8328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7939E29-AD64-4B5D-A762-2A7AFD19BFFA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10691173" y="3528869"/>
            <a:ext cx="928581" cy="59543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4DDD1A2-5C18-487E-A63C-352D2EFA345E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10708474" y="4124308"/>
            <a:ext cx="911280" cy="62604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F631336-9D4B-436D-A039-5EEC1E296726}"/>
              </a:ext>
            </a:extLst>
          </p:cNvPr>
          <p:cNvCxnSpPr>
            <a:cxnSpLocks/>
            <a:stCxn id="61" idx="3"/>
            <a:endCxn id="64" idx="1"/>
          </p:cNvCxnSpPr>
          <p:nvPr/>
        </p:nvCxnSpPr>
        <p:spPr>
          <a:xfrm flipV="1">
            <a:off x="10708474" y="2715252"/>
            <a:ext cx="893979" cy="2046430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A07E4F6-748C-476B-BBC3-76A4CFFBC954}"/>
              </a:ext>
            </a:extLst>
          </p:cNvPr>
          <p:cNvSpPr txBox="1"/>
          <p:nvPr/>
        </p:nvSpPr>
        <p:spPr>
          <a:xfrm>
            <a:off x="11619754" y="5271754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F09011-EA16-40D3-AAAE-DE9BB7638731}"/>
              </a:ext>
            </a:extLst>
          </p:cNvPr>
          <p:cNvCxnSpPr>
            <a:cxnSpLocks/>
          </p:cNvCxnSpPr>
          <p:nvPr/>
        </p:nvCxnSpPr>
        <p:spPr>
          <a:xfrm>
            <a:off x="10708474" y="3551075"/>
            <a:ext cx="911280" cy="199233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9E7883B-8680-443E-B8F0-E80D928402FE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10690536" y="4781722"/>
            <a:ext cx="929218" cy="751642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B7004F-042B-4E97-8C77-D3485D3AD9D1}"/>
                  </a:ext>
                </a:extLst>
              </p:cNvPr>
              <p:cNvSpPr/>
              <p:nvPr/>
            </p:nvSpPr>
            <p:spPr>
              <a:xfrm>
                <a:off x="7017230" y="2449828"/>
                <a:ext cx="1978427" cy="9757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8B7004F-042B-4E97-8C77-D3485D3A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230" y="2449828"/>
                <a:ext cx="1978427" cy="975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0599144-D141-430A-9AE6-8467930EFC9A}"/>
                  </a:ext>
                </a:extLst>
              </p:cNvPr>
              <p:cNvSpPr/>
              <p:nvPr/>
            </p:nvSpPr>
            <p:spPr>
              <a:xfrm>
                <a:off x="6979914" y="4897474"/>
                <a:ext cx="1965603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0599144-D141-430A-9AE6-8467930E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4" y="4897474"/>
                <a:ext cx="1965603" cy="8991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ectangle 79">
            <a:extLst>
              <a:ext uri="{FF2B5EF4-FFF2-40B4-BE49-F238E27FC236}">
                <a16:creationId xmlns:a16="http://schemas.microsoft.com/office/drawing/2014/main" id="{1F36CCD3-8F18-4006-AD1F-48EFDEEDDDA5}"/>
              </a:ext>
            </a:extLst>
          </p:cNvPr>
          <p:cNvSpPr/>
          <p:nvPr/>
        </p:nvSpPr>
        <p:spPr>
          <a:xfrm>
            <a:off x="7077698" y="2467904"/>
            <a:ext cx="1844629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749A20-1EAC-4426-82DC-25485A2D7CDE}"/>
              </a:ext>
            </a:extLst>
          </p:cNvPr>
          <p:cNvSpPr/>
          <p:nvPr/>
        </p:nvSpPr>
        <p:spPr>
          <a:xfrm>
            <a:off x="7068736" y="4896667"/>
            <a:ext cx="1853586" cy="92991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713B6DA-4A7F-43FF-AABD-270A47870FE3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E8AD8F-D2A8-4BD3-8CE8-DCC1E7817F59}"/>
              </a:ext>
            </a:extLst>
          </p:cNvPr>
          <p:cNvGrpSpPr/>
          <p:nvPr/>
        </p:nvGrpSpPr>
        <p:grpSpPr>
          <a:xfrm>
            <a:off x="1896367" y="718195"/>
            <a:ext cx="10431065" cy="1060483"/>
            <a:chOff x="1896367" y="718195"/>
            <a:chExt cx="10431065" cy="106048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0F42FD3-548B-4F25-9B3B-D2E9060AD690}"/>
                </a:ext>
              </a:extLst>
            </p:cNvPr>
            <p:cNvSpPr txBox="1"/>
            <p:nvPr/>
          </p:nvSpPr>
          <p:spPr>
            <a:xfrm>
              <a:off x="1896367" y="1009207"/>
              <a:ext cx="45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84187E4-C99B-4F74-A04D-2B08E7791778}"/>
                    </a:ext>
                  </a:extLst>
                </p:cNvPr>
                <p:cNvSpPr/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xy</m:t>
                                </m:r>
                              </m:den>
                            </m:f>
                            <m:r>
                              <a:rPr lang="en-US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xz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C84187E4-C99B-4F74-A04D-2B08E77917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371950A-DD23-4E47-A889-D249853E9C05}"/>
                </a:ext>
              </a:extLst>
            </p:cNvPr>
            <p:cNvSpPr/>
            <p:nvPr/>
          </p:nvSpPr>
          <p:spPr>
            <a:xfrm>
              <a:off x="5534740" y="979314"/>
              <a:ext cx="23567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/>
                <a:t>then show that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B1DF88A-F701-435F-88F9-91DFD5AF2287}"/>
                    </a:ext>
                  </a:extLst>
                </p:cNvPr>
                <p:cNvSpPr/>
                <p:nvPr/>
              </p:nvSpPr>
              <p:spPr>
                <a:xfrm>
                  <a:off x="7635763" y="727635"/>
                  <a:ext cx="4691669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212121"/>
                            </a:solidFill>
                          </a:rPr>
                          <m:t>.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BB1DF88A-F701-435F-88F9-91DFD5AF22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763" y="727635"/>
                  <a:ext cx="4691669" cy="98559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9CD11C1-BF7E-409C-B817-669D16DCE46F}"/>
              </a:ext>
            </a:extLst>
          </p:cNvPr>
          <p:cNvSpPr txBox="1">
            <a:spLocks/>
          </p:cNvSpPr>
          <p:nvPr/>
        </p:nvSpPr>
        <p:spPr>
          <a:xfrm>
            <a:off x="138787" y="1873451"/>
            <a:ext cx="279580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id="{1AEB52F2-E036-40F7-A20E-EAC8EE576CD5}"/>
              </a:ext>
            </a:extLst>
          </p:cNvPr>
          <p:cNvSpPr>
            <a:spLocks/>
          </p:cNvSpPr>
          <p:nvPr/>
        </p:nvSpPr>
        <p:spPr bwMode="auto">
          <a:xfrm>
            <a:off x="6362184" y="2267923"/>
            <a:ext cx="45719" cy="393202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9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45" grpId="0"/>
      <p:bldP spid="51" grpId="0"/>
      <p:bldP spid="27" grpId="0" animBg="1"/>
      <p:bldP spid="56" grpId="0" animBg="1"/>
      <p:bldP spid="59" grpId="0" animBg="1"/>
      <p:bldP spid="61" grpId="0" animBg="1"/>
      <p:bldP spid="64" grpId="0" animBg="1"/>
      <p:bldP spid="65" grpId="0" animBg="1"/>
      <p:bldP spid="70" grpId="0" animBg="1"/>
      <p:bldP spid="78" grpId="0"/>
      <p:bldP spid="79" grpId="0"/>
      <p:bldP spid="80" grpId="0" animBg="1"/>
      <p:bldP spid="81" grpId="0" animBg="1"/>
      <p:bldP spid="4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7DEF-6213-41AF-9898-85762B6F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0AB5E8-6446-46AD-A95D-914AEE8121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2857" y="820409"/>
                <a:ext cx="8499433" cy="9115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If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then</m:t>
                      </m:r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find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&amp;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IN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D0AB5E8-6446-46AD-A95D-914AEE812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820409"/>
                <a:ext cx="8499433" cy="911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A41039-2013-4665-9F2B-F55DD158B236}"/>
                  </a:ext>
                </a:extLst>
              </p:cNvPr>
              <p:cNvSpPr/>
              <p:nvPr/>
            </p:nvSpPr>
            <p:spPr>
              <a:xfrm>
                <a:off x="896910" y="2041629"/>
                <a:ext cx="493500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A41039-2013-4665-9F2B-F55DD158B2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910" y="2041629"/>
                <a:ext cx="4935005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2D8F6E-939A-46AC-BBCD-CCAB973812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7104" y="3150555"/>
                <a:ext cx="1693834" cy="844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32D8F6E-939A-46AC-BBCD-CCAB97381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04" y="3150555"/>
                <a:ext cx="1693834" cy="844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9DF7FCF-DA8B-4F3F-BA44-CEC1D82D53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7104" y="4177266"/>
                <a:ext cx="985490" cy="47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9DF7FCF-DA8B-4F3F-BA44-CEC1D82D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04" y="4177266"/>
                <a:ext cx="985490" cy="47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6C90B29-F73E-4522-918E-F8500605BC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728" y="4774579"/>
                <a:ext cx="2828216" cy="9417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6C90B29-F73E-4522-918E-F8500605B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28" y="4774579"/>
                <a:ext cx="2828216" cy="941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D0FD882E-BEF5-4AD2-BE2D-7C4745E2A61F}"/>
              </a:ext>
            </a:extLst>
          </p:cNvPr>
          <p:cNvSpPr/>
          <p:nvPr/>
        </p:nvSpPr>
        <p:spPr>
          <a:xfrm>
            <a:off x="1057885" y="4741921"/>
            <a:ext cx="2274803" cy="91159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37E60F-4E23-4F60-995A-9534614502F8}"/>
                  </a:ext>
                </a:extLst>
              </p:cNvPr>
              <p:cNvSpPr txBox="1"/>
              <p:nvPr/>
            </p:nvSpPr>
            <p:spPr>
              <a:xfrm>
                <a:off x="3174440" y="3092384"/>
                <a:ext cx="1962416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37E60F-4E23-4F60-995A-953461450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440" y="3092384"/>
                <a:ext cx="1962416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D23CFC-FBFA-450B-B4D8-03B21E13C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6564" y="3141176"/>
                <a:ext cx="1693834" cy="8441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1D23CFC-FBFA-450B-B4D8-03B21E13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6564" y="3141176"/>
                <a:ext cx="1693834" cy="8441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E6ABC-19C1-45D9-91EF-B1D2F9889264}"/>
                  </a:ext>
                </a:extLst>
              </p:cNvPr>
              <p:cNvSpPr/>
              <p:nvPr/>
            </p:nvSpPr>
            <p:spPr>
              <a:xfrm>
                <a:off x="6621138" y="3073769"/>
                <a:ext cx="1709699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E6ABC-19C1-45D9-91EF-B1D2F9889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38" y="3073769"/>
                <a:ext cx="1709699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C9A8D7-BF0E-4F29-82A9-01583B1E7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021234"/>
            <a:ext cx="1501677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F0C621E-AF52-4A5F-9F2F-1F97635428C2}"/>
              </a:ext>
            </a:extLst>
          </p:cNvPr>
          <p:cNvSpPr txBox="1">
            <a:spLocks/>
          </p:cNvSpPr>
          <p:nvPr/>
        </p:nvSpPr>
        <p:spPr>
          <a:xfrm>
            <a:off x="131179" y="1616386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C9D390-B5E0-4FF3-BEFF-28C75A596A8B}"/>
                  </a:ext>
                </a:extLst>
              </p:cNvPr>
              <p:cNvSpPr txBox="1"/>
              <p:nvPr/>
            </p:nvSpPr>
            <p:spPr>
              <a:xfrm>
                <a:off x="2414021" y="4145735"/>
                <a:ext cx="1346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AC9D390-B5E0-4FF3-BEFF-28C75A596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21" y="4145735"/>
                <a:ext cx="13468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17C07-56D0-4FF1-9C46-A70F1B56AC62}"/>
                  </a:ext>
                </a:extLst>
              </p:cNvPr>
              <p:cNvSpPr txBox="1"/>
              <p:nvPr/>
            </p:nvSpPr>
            <p:spPr>
              <a:xfrm>
                <a:off x="3697288" y="4145735"/>
                <a:ext cx="7306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517C07-56D0-4FF1-9C46-A70F1B56A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288" y="4145735"/>
                <a:ext cx="73069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2ADB00-3D9B-4B5C-8C7F-2EE7DCC999C4}"/>
                  </a:ext>
                </a:extLst>
              </p:cNvPr>
              <p:cNvSpPr txBox="1"/>
              <p:nvPr/>
            </p:nvSpPr>
            <p:spPr>
              <a:xfrm>
                <a:off x="4209745" y="4150131"/>
                <a:ext cx="91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2ADB00-3D9B-4B5C-8C7F-2EE7DCC9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45" y="4150131"/>
                <a:ext cx="9144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328F7758-5A89-4D9B-908D-B6C37A7A5FDC}"/>
              </a:ext>
            </a:extLst>
          </p:cNvPr>
          <p:cNvSpPr/>
          <p:nvPr/>
        </p:nvSpPr>
        <p:spPr>
          <a:xfrm>
            <a:off x="428281" y="242824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FF6C09-8478-4B98-9045-A32464C03FBB}"/>
                  </a:ext>
                </a:extLst>
              </p:cNvPr>
              <p:cNvSpPr txBox="1"/>
              <p:nvPr/>
            </p:nvSpPr>
            <p:spPr>
              <a:xfrm>
                <a:off x="3278486" y="988535"/>
                <a:ext cx="30156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7FF6C09-8478-4B98-9045-A32464C03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486" y="988535"/>
                <a:ext cx="301567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12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-0.04805 0.18541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  <p:bldP spid="15" grpId="0"/>
      <p:bldP spid="30" grpId="0" animBg="1"/>
      <p:bldP spid="3" grpId="0"/>
      <p:bldP spid="32" grpId="0"/>
      <p:bldP spid="20" grpId="0"/>
      <p:bldP spid="24" grpId="0" uiExpand="1" build="p" animBg="1"/>
      <p:bldP spid="25" grpId="0" animBg="1"/>
      <p:bldP spid="25" grpId="1" animBg="1"/>
      <p:bldP spid="13" grpId="0"/>
      <p:bldP spid="14" grpId="0"/>
      <p:bldP spid="17" grpId="0"/>
      <p:bldP spid="18" grpId="0" animBg="1"/>
      <p:bldP spid="21" grpId="0"/>
      <p:bldP spid="2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E950A36B-BAC5-47BB-99D6-B120CD1169CF}"/>
              </a:ext>
            </a:extLst>
          </p:cNvPr>
          <p:cNvSpPr/>
          <p:nvPr/>
        </p:nvSpPr>
        <p:spPr>
          <a:xfrm>
            <a:off x="1074157" y="278379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7918B9-0E32-411B-9058-39C490971F1A}"/>
                  </a:ext>
                </a:extLst>
              </p:cNvPr>
              <p:cNvSpPr/>
              <p:nvPr/>
            </p:nvSpPr>
            <p:spPr>
              <a:xfrm>
                <a:off x="1506463" y="2386808"/>
                <a:ext cx="4030462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47918B9-0E32-411B-9058-39C490971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63" y="2386808"/>
                <a:ext cx="4030462" cy="9855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AA1EE15-1C97-4A64-9275-D619D9F18E87}"/>
                  </a:ext>
                </a:extLst>
              </p:cNvPr>
              <p:cNvSpPr/>
              <p:nvPr/>
            </p:nvSpPr>
            <p:spPr>
              <a:xfrm>
                <a:off x="1154383" y="3396852"/>
                <a:ext cx="958435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IN" sz="2800" dirty="0"/>
                            <m:t> </m:t>
                          </m:r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den>
                          </m:f>
                        </m:e>
                      </m:d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AA1EE15-1C97-4A64-9275-D619D9F18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383" y="3396852"/>
                <a:ext cx="9584354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CF03BB2-5528-4195-ABF1-2704BBEBEEAD}"/>
              </a:ext>
            </a:extLst>
          </p:cNvPr>
          <p:cNvCxnSpPr>
            <a:cxnSpLocks/>
          </p:cNvCxnSpPr>
          <p:nvPr/>
        </p:nvCxnSpPr>
        <p:spPr>
          <a:xfrm flipH="1">
            <a:off x="1702099" y="3752121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24E1FFF-705D-4926-8CCD-4A747DF51E0E}"/>
              </a:ext>
            </a:extLst>
          </p:cNvPr>
          <p:cNvCxnSpPr>
            <a:cxnSpLocks/>
          </p:cNvCxnSpPr>
          <p:nvPr/>
        </p:nvCxnSpPr>
        <p:spPr>
          <a:xfrm flipH="1">
            <a:off x="2672856" y="4007273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E22781B-C3ED-4F1A-841A-E0CAACCFF071}"/>
              </a:ext>
            </a:extLst>
          </p:cNvPr>
          <p:cNvCxnSpPr>
            <a:cxnSpLocks/>
          </p:cNvCxnSpPr>
          <p:nvPr/>
        </p:nvCxnSpPr>
        <p:spPr>
          <a:xfrm flipH="1">
            <a:off x="4237043" y="4018128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0FD2F4-0BDD-45E0-B99E-B03FFA1E12B8}"/>
              </a:ext>
            </a:extLst>
          </p:cNvPr>
          <p:cNvCxnSpPr>
            <a:cxnSpLocks/>
          </p:cNvCxnSpPr>
          <p:nvPr/>
        </p:nvCxnSpPr>
        <p:spPr>
          <a:xfrm flipH="1">
            <a:off x="6790523" y="4018128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B28D71-0ED9-40CE-B177-41FD5C572895}"/>
              </a:ext>
            </a:extLst>
          </p:cNvPr>
          <p:cNvCxnSpPr>
            <a:cxnSpLocks/>
          </p:cNvCxnSpPr>
          <p:nvPr/>
        </p:nvCxnSpPr>
        <p:spPr>
          <a:xfrm flipH="1">
            <a:off x="6196891" y="3764392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C7CB7F2-83AD-4ED0-8657-34CAC37D3C91}"/>
              </a:ext>
            </a:extLst>
          </p:cNvPr>
          <p:cNvCxnSpPr>
            <a:cxnSpLocks/>
          </p:cNvCxnSpPr>
          <p:nvPr/>
        </p:nvCxnSpPr>
        <p:spPr>
          <a:xfrm flipH="1">
            <a:off x="8566856" y="3775267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480A243-FA05-43A2-A5B7-16EE013BCE2F}"/>
              </a:ext>
            </a:extLst>
          </p:cNvPr>
          <p:cNvCxnSpPr>
            <a:cxnSpLocks/>
          </p:cNvCxnSpPr>
          <p:nvPr/>
        </p:nvCxnSpPr>
        <p:spPr>
          <a:xfrm flipH="1">
            <a:off x="9185250" y="4018128"/>
            <a:ext cx="311613" cy="3499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3" name="Content Placeholder 2">
            <a:extLst>
              <a:ext uri="{FF2B5EF4-FFF2-40B4-BE49-F238E27FC236}">
                <a16:creationId xmlns:a16="http://schemas.microsoft.com/office/drawing/2014/main" id="{DC658E4B-E135-4EDD-9BCC-023DFCE31FCA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160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B19D8D5-19E5-4A92-9105-21C4073347C7}"/>
              </a:ext>
            </a:extLst>
          </p:cNvPr>
          <p:cNvGrpSpPr/>
          <p:nvPr/>
        </p:nvGrpSpPr>
        <p:grpSpPr>
          <a:xfrm>
            <a:off x="1896367" y="718195"/>
            <a:ext cx="10437128" cy="1060483"/>
            <a:chOff x="1896367" y="718195"/>
            <a:chExt cx="10437128" cy="1060483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65F1FEC-89B9-4467-9B6D-745DD9AD6A6A}"/>
                </a:ext>
              </a:extLst>
            </p:cNvPr>
            <p:cNvSpPr txBox="1"/>
            <p:nvPr/>
          </p:nvSpPr>
          <p:spPr>
            <a:xfrm>
              <a:off x="1896367" y="1009207"/>
              <a:ext cx="4599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BE75416-BAC3-4BB8-AA10-7673D42D56B4}"/>
                    </a:ext>
                  </a:extLst>
                </p:cNvPr>
                <p:cNvSpPr/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xy</m:t>
                                </m:r>
                              </m:den>
                            </m:f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xz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ABE75416-BAC3-4BB8-AA10-7673D42D56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3458" y="718195"/>
                  <a:ext cx="3566233" cy="10604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87CC443-7B88-42E1-88A1-4F2E8063F2D7}"/>
                </a:ext>
              </a:extLst>
            </p:cNvPr>
            <p:cNvSpPr/>
            <p:nvPr/>
          </p:nvSpPr>
          <p:spPr>
            <a:xfrm>
              <a:off x="5564709" y="972053"/>
              <a:ext cx="235673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800" dirty="0"/>
                <a:t>then show that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3AA79DE-71CB-46A4-8F20-6AD1D0A43F2C}"/>
                    </a:ext>
                  </a:extLst>
                </p:cNvPr>
                <p:cNvSpPr/>
                <p:nvPr/>
              </p:nvSpPr>
              <p:spPr>
                <a:xfrm>
                  <a:off x="7641826" y="718195"/>
                  <a:ext cx="4691669" cy="9855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sz="28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212121"/>
                            </a:solidFill>
                          </a:rPr>
                          <m:t>.</m:t>
                        </m:r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C3AA79DE-71CB-46A4-8F20-6AD1D0A43F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41826" y="718195"/>
                  <a:ext cx="4691669" cy="98559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71106D03-08F2-4D9E-AEB0-D9D123BB2462}"/>
              </a:ext>
            </a:extLst>
          </p:cNvPr>
          <p:cNvSpPr txBox="1">
            <a:spLocks/>
          </p:cNvSpPr>
          <p:nvPr/>
        </p:nvSpPr>
        <p:spPr>
          <a:xfrm>
            <a:off x="138787" y="1873451"/>
            <a:ext cx="2795800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D25D902-FFB0-48C0-94C9-06C686B8B7BA}"/>
                  </a:ext>
                </a:extLst>
              </p:cNvPr>
              <p:cNvSpPr/>
              <p:nvPr/>
            </p:nvSpPr>
            <p:spPr>
              <a:xfrm>
                <a:off x="1192845" y="4560083"/>
                <a:ext cx="3908185" cy="911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D25D902-FFB0-48C0-94C9-06C686B8B7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45" y="4560083"/>
                <a:ext cx="3908185" cy="911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05048CC-E1D3-43C2-A595-03D7236A1B9A}"/>
              </a:ext>
            </a:extLst>
          </p:cNvPr>
          <p:cNvCxnSpPr>
            <a:cxnSpLocks/>
          </p:cNvCxnSpPr>
          <p:nvPr/>
        </p:nvCxnSpPr>
        <p:spPr>
          <a:xfrm flipH="1">
            <a:off x="2013712" y="4699591"/>
            <a:ext cx="421144" cy="77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0885D0B-0E8C-4239-B4B1-64B17D3672FD}"/>
              </a:ext>
            </a:extLst>
          </p:cNvPr>
          <p:cNvCxnSpPr>
            <a:cxnSpLocks/>
          </p:cNvCxnSpPr>
          <p:nvPr/>
        </p:nvCxnSpPr>
        <p:spPr>
          <a:xfrm flipH="1">
            <a:off x="3670962" y="4699591"/>
            <a:ext cx="421144" cy="77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3072645-8CEA-4B30-80E7-AB36E6ADFD9F}"/>
              </a:ext>
            </a:extLst>
          </p:cNvPr>
          <p:cNvCxnSpPr>
            <a:cxnSpLocks/>
          </p:cNvCxnSpPr>
          <p:nvPr/>
        </p:nvCxnSpPr>
        <p:spPr>
          <a:xfrm flipH="1">
            <a:off x="2834579" y="4679421"/>
            <a:ext cx="421144" cy="77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7BB7BE8-860F-4351-894C-D52C91520626}"/>
              </a:ext>
            </a:extLst>
          </p:cNvPr>
          <p:cNvCxnSpPr>
            <a:cxnSpLocks/>
          </p:cNvCxnSpPr>
          <p:nvPr/>
        </p:nvCxnSpPr>
        <p:spPr>
          <a:xfrm flipH="1">
            <a:off x="4507345" y="4679421"/>
            <a:ext cx="421144" cy="77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FF3F37E-5603-4116-8EE1-A1C0F39FB5C1}"/>
                  </a:ext>
                </a:extLst>
              </p:cNvPr>
              <p:cNvSpPr/>
              <p:nvPr/>
            </p:nvSpPr>
            <p:spPr>
              <a:xfrm>
                <a:off x="4928489" y="4774392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FF3F37E-5603-4116-8EE1-A1C0F39FB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489" y="4774392"/>
                <a:ext cx="83266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9034FFE-0ED5-48B2-948D-2BEAB0F64CF7}"/>
                  </a:ext>
                </a:extLst>
              </p:cNvPr>
              <p:cNvSpPr/>
              <p:nvPr/>
            </p:nvSpPr>
            <p:spPr>
              <a:xfrm>
                <a:off x="1096187" y="5565007"/>
                <a:ext cx="5125955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9034FFE-0ED5-48B2-948D-2BEAB0F64C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187" y="5565007"/>
                <a:ext cx="5125955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>
            <a:extLst>
              <a:ext uri="{FF2B5EF4-FFF2-40B4-BE49-F238E27FC236}">
                <a16:creationId xmlns:a16="http://schemas.microsoft.com/office/drawing/2014/main" id="{B3413C0C-AD32-472F-ADF4-F0DA0FA07FB4}"/>
              </a:ext>
            </a:extLst>
          </p:cNvPr>
          <p:cNvSpPr/>
          <p:nvPr/>
        </p:nvSpPr>
        <p:spPr>
          <a:xfrm>
            <a:off x="1544449" y="5591017"/>
            <a:ext cx="4489002" cy="9117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2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" grpId="0"/>
      <p:bldP spid="94" grpId="0"/>
      <p:bldP spid="110" grpId="0"/>
      <p:bldP spid="115" grpId="0"/>
      <p:bldP spid="116" grpId="0"/>
      <p:bldP spid="1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716950"/>
            <a:ext cx="143900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9BBDF-369F-446C-9CF3-1910EC013031}"/>
              </a:ext>
            </a:extLst>
          </p:cNvPr>
          <p:cNvGrpSpPr/>
          <p:nvPr/>
        </p:nvGrpSpPr>
        <p:grpSpPr>
          <a:xfrm>
            <a:off x="2073719" y="966149"/>
            <a:ext cx="8899081" cy="532711"/>
            <a:chOff x="2073719" y="966149"/>
            <a:chExt cx="8899081" cy="53271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96381-B6E3-4719-A752-618C47F5877D}"/>
                </a:ext>
              </a:extLst>
            </p:cNvPr>
            <p:cNvSpPr txBox="1"/>
            <p:nvPr/>
          </p:nvSpPr>
          <p:spPr>
            <a:xfrm>
              <a:off x="2073719" y="975640"/>
              <a:ext cx="1219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/>
                <p:nvPr/>
              </p:nvSpPr>
              <p:spPr>
                <a:xfrm>
                  <a:off x="2402397" y="969736"/>
                  <a:ext cx="274376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a14:m>
                  <a:r>
                    <a:rPr lang="en-IN" sz="2800" dirty="0"/>
                    <a:t>, where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97" y="969736"/>
                  <a:ext cx="274376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r="-4000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/>
                <p:nvPr/>
              </p:nvSpPr>
              <p:spPr>
                <a:xfrm>
                  <a:off x="5063366" y="966149"/>
                  <a:ext cx="187969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p>
                        </m:sSup>
                        <m:func>
                          <m:func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366" y="966149"/>
                  <a:ext cx="187969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C1CF47-1E81-4CEF-836F-8B6E4257C851}"/>
                </a:ext>
              </a:extLst>
            </p:cNvPr>
            <p:cNvSpPr/>
            <p:nvPr/>
          </p:nvSpPr>
          <p:spPr>
            <a:xfrm>
              <a:off x="6916383" y="974701"/>
              <a:ext cx="7025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/>
                <a:t>and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35DF958-C190-4A2D-BB63-8335D959FACB}"/>
                    </a:ext>
                  </a:extLst>
                </p:cNvPr>
                <p:cNvSpPr/>
                <p:nvPr/>
              </p:nvSpPr>
              <p:spPr>
                <a:xfrm>
                  <a:off x="7555305" y="971958"/>
                  <a:ext cx="191663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a14:m>
                  <a:r>
                    <a:rPr lang="en-IN" sz="2800" dirty="0"/>
                    <a:t>,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35DF958-C190-4A2D-BB63-8335D959F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305" y="971958"/>
                  <a:ext cx="1916632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28" r="-5397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B0A4DB-1C6B-4396-8CEE-879633E5BC2A}"/>
                </a:ext>
              </a:extLst>
            </p:cNvPr>
            <p:cNvSpPr/>
            <p:nvPr/>
          </p:nvSpPr>
          <p:spPr>
            <a:xfrm>
              <a:off x="9389145" y="974701"/>
              <a:ext cx="15836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show that</a:t>
              </a:r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/>
              <p:nvPr/>
            </p:nvSpPr>
            <p:spPr>
              <a:xfrm>
                <a:off x="2083601" y="1521776"/>
                <a:ext cx="7248538" cy="122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01" y="1521776"/>
                <a:ext cx="7248538" cy="1220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A34E463-2EB4-4ABD-9038-3386346EBFC7}"/>
              </a:ext>
            </a:extLst>
          </p:cNvPr>
          <p:cNvSpPr txBox="1"/>
          <p:nvPr/>
        </p:nvSpPr>
        <p:spPr>
          <a:xfrm>
            <a:off x="8812404" y="334152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C68F26-AF1D-402B-ABFE-B0E63192AACF}"/>
              </a:ext>
            </a:extLst>
          </p:cNvPr>
          <p:cNvCxnSpPr>
            <a:stCxn id="41" idx="3"/>
          </p:cNvCxnSpPr>
          <p:nvPr/>
        </p:nvCxnSpPr>
        <p:spPr>
          <a:xfrm flipV="1">
            <a:off x="9314838" y="3007738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1A544B-4655-4C88-A4CC-C619F53EE581}"/>
              </a:ext>
            </a:extLst>
          </p:cNvPr>
          <p:cNvCxnSpPr>
            <a:cxnSpLocks/>
          </p:cNvCxnSpPr>
          <p:nvPr/>
        </p:nvCxnSpPr>
        <p:spPr>
          <a:xfrm>
            <a:off x="9297537" y="3619228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045A56-5A12-4FC8-8F62-5624B425220D}"/>
              </a:ext>
            </a:extLst>
          </p:cNvPr>
          <p:cNvSpPr txBox="1"/>
          <p:nvPr/>
        </p:nvSpPr>
        <p:spPr>
          <a:xfrm>
            <a:off x="9964325" y="275753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FA2E1B-09B4-4307-A627-8FCF01C6CF34}"/>
              </a:ext>
            </a:extLst>
          </p:cNvPr>
          <p:cNvSpPr txBox="1"/>
          <p:nvPr/>
        </p:nvSpPr>
        <p:spPr>
          <a:xfrm>
            <a:off x="9964325" y="392497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936B3A-82E0-4D41-903E-60AA6A2FF8F0}"/>
              </a:ext>
            </a:extLst>
          </p:cNvPr>
          <p:cNvSpPr txBox="1"/>
          <p:nvPr/>
        </p:nvSpPr>
        <p:spPr>
          <a:xfrm>
            <a:off x="11360738" y="275044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3960A8-B0A1-4566-BEA8-02A829D24BA2}"/>
              </a:ext>
            </a:extLst>
          </p:cNvPr>
          <p:cNvSpPr txBox="1"/>
          <p:nvPr/>
        </p:nvSpPr>
        <p:spPr>
          <a:xfrm>
            <a:off x="11360738" y="391788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7658F5-1827-4D02-8CEB-BB803F856E71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0466759" y="3012053"/>
            <a:ext cx="893979" cy="70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1C2B60-E1AC-4571-BE26-CE90445B8B2B}"/>
              </a:ext>
            </a:extLst>
          </p:cNvPr>
          <p:cNvCxnSpPr>
            <a:cxnSpLocks/>
          </p:cNvCxnSpPr>
          <p:nvPr/>
        </p:nvCxnSpPr>
        <p:spPr>
          <a:xfrm>
            <a:off x="10449458" y="3011283"/>
            <a:ext cx="911280" cy="11682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D27BCB-8462-4C40-8F4C-F1849EDC2C38}"/>
              </a:ext>
            </a:extLst>
          </p:cNvPr>
          <p:cNvCxnSpPr>
            <a:cxnSpLocks/>
          </p:cNvCxnSpPr>
          <p:nvPr/>
        </p:nvCxnSpPr>
        <p:spPr>
          <a:xfrm flipV="1">
            <a:off x="10466759" y="4168157"/>
            <a:ext cx="893979" cy="708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EF210B-3830-444C-8E88-6A4CFDB4CFA5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0466759" y="3012053"/>
            <a:ext cx="893979" cy="117452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092F203-413A-44B6-A04C-38C7864C02CB}"/>
              </a:ext>
            </a:extLst>
          </p:cNvPr>
          <p:cNvSpPr/>
          <p:nvPr/>
        </p:nvSpPr>
        <p:spPr>
          <a:xfrm>
            <a:off x="1798903" y="338329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024723-0204-4CD9-9D23-92D70353B949}"/>
                  </a:ext>
                </a:extLst>
              </p:cNvPr>
              <p:cNvSpPr/>
              <p:nvPr/>
            </p:nvSpPr>
            <p:spPr>
              <a:xfrm>
                <a:off x="2249288" y="2965179"/>
                <a:ext cx="109987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024723-0204-4CD9-9D23-92D70353B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88" y="2965179"/>
                <a:ext cx="1099872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BC4045-C9B1-4435-ABAB-E9808C9BE9FA}"/>
                  </a:ext>
                </a:extLst>
              </p:cNvPr>
              <p:cNvSpPr/>
              <p:nvPr/>
            </p:nvSpPr>
            <p:spPr>
              <a:xfrm>
                <a:off x="3183111" y="2965179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BC4045-C9B1-4435-ABAB-E9808C9BE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111" y="2965179"/>
                <a:ext cx="797013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95E66F-E8B7-43B7-B467-CB9842D0B9B2}"/>
                  </a:ext>
                </a:extLst>
              </p:cNvPr>
              <p:cNvSpPr/>
              <p:nvPr/>
            </p:nvSpPr>
            <p:spPr>
              <a:xfrm>
                <a:off x="4550696" y="2955943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95E66F-E8B7-43B7-B467-CB9842D0B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696" y="2955943"/>
                <a:ext cx="1132554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4AC0FA-E8D9-4452-9ED7-52123B59A0A7}"/>
                  </a:ext>
                </a:extLst>
              </p:cNvPr>
              <p:cNvSpPr/>
              <p:nvPr/>
            </p:nvSpPr>
            <p:spPr>
              <a:xfrm>
                <a:off x="3811094" y="2955547"/>
                <a:ext cx="95853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4AC0FA-E8D9-4452-9ED7-52123B59A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094" y="2955547"/>
                <a:ext cx="958532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A550EA-81D2-4D1E-AA72-E5A4499DC5AA}"/>
                  </a:ext>
                </a:extLst>
              </p:cNvPr>
              <p:cNvSpPr/>
              <p:nvPr/>
            </p:nvSpPr>
            <p:spPr>
              <a:xfrm>
                <a:off x="5483262" y="2957599"/>
                <a:ext cx="95853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A550EA-81D2-4D1E-AA72-E5A4499D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262" y="2957599"/>
                <a:ext cx="958532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F703EBC-2080-43D0-ADDA-1130A05DE7A1}"/>
                  </a:ext>
                </a:extLst>
              </p:cNvPr>
              <p:cNvSpPr/>
              <p:nvPr/>
            </p:nvSpPr>
            <p:spPr>
              <a:xfrm>
                <a:off x="2840252" y="3957828"/>
                <a:ext cx="116448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F703EBC-2080-43D0-ADDA-1130A05D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252" y="3957828"/>
                <a:ext cx="1164485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18C113-694D-4F98-AA8A-26CC21EE5241}"/>
                  </a:ext>
                </a:extLst>
              </p:cNvPr>
              <p:cNvSpPr/>
              <p:nvPr/>
            </p:nvSpPr>
            <p:spPr>
              <a:xfrm>
                <a:off x="5102411" y="3914295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18C113-694D-4F98-AA8A-26CC21EE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11" y="3914295"/>
                <a:ext cx="1132554" cy="985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7C844-5C85-4E3E-8BE0-ED1E08187887}"/>
                  </a:ext>
                </a:extLst>
              </p:cNvPr>
              <p:cNvSpPr/>
              <p:nvPr/>
            </p:nvSpPr>
            <p:spPr>
              <a:xfrm>
                <a:off x="3768414" y="4156843"/>
                <a:ext cx="1509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7C844-5C85-4E3E-8BE0-ED1E08187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14" y="4156843"/>
                <a:ext cx="150983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EE5136-0745-43F3-A85D-0EAF41A737CE}"/>
                  </a:ext>
                </a:extLst>
              </p:cNvPr>
              <p:cNvSpPr/>
              <p:nvPr/>
            </p:nvSpPr>
            <p:spPr>
              <a:xfrm>
                <a:off x="6007327" y="4157323"/>
                <a:ext cx="14601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EE5136-0745-43F3-A85D-0EAF41A73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27" y="4157323"/>
                <a:ext cx="146014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35E7A2-7934-4EA3-80DE-1E2B9E2F8476}"/>
                  </a:ext>
                </a:extLst>
              </p:cNvPr>
              <p:cNvSpPr/>
              <p:nvPr/>
            </p:nvSpPr>
            <p:spPr>
              <a:xfrm>
                <a:off x="2876135" y="4941659"/>
                <a:ext cx="4858475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35E7A2-7934-4EA3-80DE-1E2B9E2F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135" y="4941659"/>
                <a:ext cx="4858475" cy="10604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4F4B024-10C7-4AFD-A2E7-77E3383CD01E}"/>
                  </a:ext>
                </a:extLst>
              </p:cNvPr>
              <p:cNvSpPr/>
              <p:nvPr/>
            </p:nvSpPr>
            <p:spPr>
              <a:xfrm>
                <a:off x="1875333" y="4981680"/>
                <a:ext cx="95000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4F4B024-10C7-4AFD-A2E7-77E3383CD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333" y="4981680"/>
                <a:ext cx="950002" cy="911596"/>
              </a:xfrm>
              <a:prstGeom prst="rect">
                <a:avLst/>
              </a:prstGeom>
              <a:blipFill>
                <a:blip r:embed="rId16"/>
                <a:stretch>
                  <a:fillRect r="-6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00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 animBg="1"/>
      <p:bldP spid="35" grpId="0"/>
      <p:bldP spid="41" grpId="0" animBg="1"/>
      <p:bldP spid="44" grpId="0" animBg="1"/>
      <p:bldP spid="45" grpId="0" animBg="1"/>
      <p:bldP spid="46" grpId="0" animBg="1"/>
      <p:bldP spid="47" grpId="0" animBg="1"/>
      <p:bldP spid="27" grpId="0" animBg="1"/>
      <p:bldP spid="3" grpId="0"/>
      <p:bldP spid="6" grpId="0"/>
      <p:bldP spid="7" grpId="0"/>
      <p:bldP spid="9" grpId="0"/>
      <p:bldP spid="36" grpId="0"/>
      <p:bldP spid="37" grpId="0"/>
      <p:bldP spid="38" grpId="0"/>
      <p:bldP spid="40" grpId="0"/>
      <p:bldP spid="52" grpId="0"/>
      <p:bldP spid="5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716950"/>
            <a:ext cx="276065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10: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9BBDF-369F-446C-9CF3-1910EC013031}"/>
              </a:ext>
            </a:extLst>
          </p:cNvPr>
          <p:cNvGrpSpPr/>
          <p:nvPr/>
        </p:nvGrpSpPr>
        <p:grpSpPr>
          <a:xfrm>
            <a:off x="2073719" y="966149"/>
            <a:ext cx="8899081" cy="532711"/>
            <a:chOff x="2073719" y="966149"/>
            <a:chExt cx="8899081" cy="53271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96381-B6E3-4719-A752-618C47F5877D}"/>
                </a:ext>
              </a:extLst>
            </p:cNvPr>
            <p:cNvSpPr txBox="1"/>
            <p:nvPr/>
          </p:nvSpPr>
          <p:spPr>
            <a:xfrm>
              <a:off x="2073719" y="975640"/>
              <a:ext cx="1219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/>
                <p:nvPr/>
              </p:nvSpPr>
              <p:spPr>
                <a:xfrm>
                  <a:off x="2402397" y="969736"/>
                  <a:ext cx="274376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a14:m>
                  <a:r>
                    <a:rPr lang="en-IN" sz="2800" dirty="0"/>
                    <a:t>, where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97" y="969736"/>
                  <a:ext cx="2743761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r="-4000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/>
                <p:nvPr/>
              </p:nvSpPr>
              <p:spPr>
                <a:xfrm>
                  <a:off x="5063366" y="966149"/>
                  <a:ext cx="187969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sup>
                        </m:sSup>
                        <m:func>
                          <m:func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func>
                      </m:oMath>
                    </m:oMathPara>
                  </a14:m>
                  <a:endParaRPr lang="en-IN" sz="2800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3366" y="966149"/>
                  <a:ext cx="187969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1C1CF47-1E81-4CEF-836F-8B6E4257C851}"/>
                </a:ext>
              </a:extLst>
            </p:cNvPr>
            <p:cNvSpPr/>
            <p:nvPr/>
          </p:nvSpPr>
          <p:spPr>
            <a:xfrm>
              <a:off x="6916383" y="974701"/>
              <a:ext cx="702537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2800" dirty="0"/>
                <a:t>and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35DF958-C190-4A2D-BB63-8335D959FACB}"/>
                    </a:ext>
                  </a:extLst>
                </p:cNvPr>
                <p:cNvSpPr/>
                <p:nvPr/>
              </p:nvSpPr>
              <p:spPr>
                <a:xfrm>
                  <a:off x="7555305" y="971958"/>
                  <a:ext cx="204872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a14:m>
                  <a:r>
                    <a:rPr lang="en-IN" sz="2800" dirty="0">
                      <a:latin typeface="Cambria Math" panose="02040503050406030204" pitchFamily="18" charset="0"/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35DF958-C190-4A2D-BB63-8335D959FA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305" y="971958"/>
                  <a:ext cx="2048724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1628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B0A4DB-1C6B-4396-8CEE-879633E5BC2A}"/>
                </a:ext>
              </a:extLst>
            </p:cNvPr>
            <p:cNvSpPr/>
            <p:nvPr/>
          </p:nvSpPr>
          <p:spPr>
            <a:xfrm>
              <a:off x="9389145" y="974701"/>
              <a:ext cx="158365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show that</a:t>
              </a:r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/>
              <p:nvPr/>
            </p:nvSpPr>
            <p:spPr>
              <a:xfrm>
                <a:off x="2083601" y="1521776"/>
                <a:ext cx="7196635" cy="122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01" y="1521776"/>
                <a:ext cx="7196635" cy="1220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A34E463-2EB4-4ABD-9038-3386346EBFC7}"/>
              </a:ext>
            </a:extLst>
          </p:cNvPr>
          <p:cNvSpPr txBox="1"/>
          <p:nvPr/>
        </p:nvSpPr>
        <p:spPr>
          <a:xfrm>
            <a:off x="8812404" y="334152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C68F26-AF1D-402B-ABFE-B0E63192AACF}"/>
              </a:ext>
            </a:extLst>
          </p:cNvPr>
          <p:cNvCxnSpPr>
            <a:stCxn id="41" idx="3"/>
          </p:cNvCxnSpPr>
          <p:nvPr/>
        </p:nvCxnSpPr>
        <p:spPr>
          <a:xfrm flipV="1">
            <a:off x="9314838" y="3007738"/>
            <a:ext cx="649487" cy="595395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11A544B-4655-4C88-A4CC-C619F53EE581}"/>
              </a:ext>
            </a:extLst>
          </p:cNvPr>
          <p:cNvCxnSpPr>
            <a:cxnSpLocks/>
          </p:cNvCxnSpPr>
          <p:nvPr/>
        </p:nvCxnSpPr>
        <p:spPr>
          <a:xfrm>
            <a:off x="9297537" y="3619228"/>
            <a:ext cx="649487" cy="611489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5045A56-5A12-4FC8-8F62-5624B425220D}"/>
              </a:ext>
            </a:extLst>
          </p:cNvPr>
          <p:cNvSpPr txBox="1"/>
          <p:nvPr/>
        </p:nvSpPr>
        <p:spPr>
          <a:xfrm>
            <a:off x="9964325" y="275753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FA2E1B-09B4-4307-A627-8FCF01C6CF34}"/>
              </a:ext>
            </a:extLst>
          </p:cNvPr>
          <p:cNvSpPr txBox="1"/>
          <p:nvPr/>
        </p:nvSpPr>
        <p:spPr>
          <a:xfrm>
            <a:off x="9964325" y="3924972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936B3A-82E0-4D41-903E-60AA6A2FF8F0}"/>
              </a:ext>
            </a:extLst>
          </p:cNvPr>
          <p:cNvSpPr txBox="1"/>
          <p:nvPr/>
        </p:nvSpPr>
        <p:spPr>
          <a:xfrm>
            <a:off x="11360738" y="275044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F3960A8-B0A1-4566-BEA8-02A829D24BA2}"/>
              </a:ext>
            </a:extLst>
          </p:cNvPr>
          <p:cNvSpPr txBox="1"/>
          <p:nvPr/>
        </p:nvSpPr>
        <p:spPr>
          <a:xfrm>
            <a:off x="11360738" y="391788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E7658F5-1827-4D02-8CEB-BB803F856E71}"/>
              </a:ext>
            </a:extLst>
          </p:cNvPr>
          <p:cNvCxnSpPr>
            <a:cxnSpLocks/>
            <a:stCxn id="44" idx="3"/>
            <a:endCxn id="46" idx="1"/>
          </p:cNvCxnSpPr>
          <p:nvPr/>
        </p:nvCxnSpPr>
        <p:spPr>
          <a:xfrm flipV="1">
            <a:off x="10466759" y="3012053"/>
            <a:ext cx="893979" cy="708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1C2B60-E1AC-4571-BE26-CE90445B8B2B}"/>
              </a:ext>
            </a:extLst>
          </p:cNvPr>
          <p:cNvCxnSpPr>
            <a:cxnSpLocks/>
          </p:cNvCxnSpPr>
          <p:nvPr/>
        </p:nvCxnSpPr>
        <p:spPr>
          <a:xfrm>
            <a:off x="10449458" y="3011283"/>
            <a:ext cx="911280" cy="11682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D27BCB-8462-4C40-8F4C-F1849EDC2C38}"/>
              </a:ext>
            </a:extLst>
          </p:cNvPr>
          <p:cNvCxnSpPr>
            <a:cxnSpLocks/>
          </p:cNvCxnSpPr>
          <p:nvPr/>
        </p:nvCxnSpPr>
        <p:spPr>
          <a:xfrm flipV="1">
            <a:off x="10466759" y="4168157"/>
            <a:ext cx="893979" cy="708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1EF210B-3830-444C-8E88-6A4CFDB4CFA5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10466759" y="3012053"/>
            <a:ext cx="893979" cy="1174529"/>
          </a:xfrm>
          <a:prstGeom prst="straightConnector1">
            <a:avLst/>
          </a:prstGeom>
          <a:ln w="38100">
            <a:solidFill>
              <a:schemeClr val="accent5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092F203-413A-44B6-A04C-38C7864C02CB}"/>
              </a:ext>
            </a:extLst>
          </p:cNvPr>
          <p:cNvSpPr/>
          <p:nvPr/>
        </p:nvSpPr>
        <p:spPr>
          <a:xfrm>
            <a:off x="1129024" y="372354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024723-0204-4CD9-9D23-92D70353B949}"/>
                  </a:ext>
                </a:extLst>
              </p:cNvPr>
              <p:cNvSpPr/>
              <p:nvPr/>
            </p:nvSpPr>
            <p:spPr>
              <a:xfrm>
                <a:off x="1579409" y="3305435"/>
                <a:ext cx="109987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024723-0204-4CD9-9D23-92D70353B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09" y="3305435"/>
                <a:ext cx="1099872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BC4045-C9B1-4435-ABAB-E9808C9BE9FA}"/>
                  </a:ext>
                </a:extLst>
              </p:cNvPr>
              <p:cNvSpPr/>
              <p:nvPr/>
            </p:nvSpPr>
            <p:spPr>
              <a:xfrm>
                <a:off x="2513231" y="3305435"/>
                <a:ext cx="82266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BC4045-C9B1-4435-ABAB-E9808C9BE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231" y="3305435"/>
                <a:ext cx="822661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95E66F-E8B7-43B7-B467-CB9842D0B9B2}"/>
                  </a:ext>
                </a:extLst>
              </p:cNvPr>
              <p:cNvSpPr/>
              <p:nvPr/>
            </p:nvSpPr>
            <p:spPr>
              <a:xfrm>
                <a:off x="3899285" y="3314671"/>
                <a:ext cx="1150187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95E66F-E8B7-43B7-B467-CB9842D0B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85" y="3314671"/>
                <a:ext cx="1150187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4AC0FA-E8D9-4452-9ED7-52123B59A0A7}"/>
                  </a:ext>
                </a:extLst>
              </p:cNvPr>
              <p:cNvSpPr/>
              <p:nvPr/>
            </p:nvSpPr>
            <p:spPr>
              <a:xfrm>
                <a:off x="3141215" y="3305039"/>
                <a:ext cx="977768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4AC0FA-E8D9-4452-9ED7-52123B59A0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215" y="3305039"/>
                <a:ext cx="977768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A550EA-81D2-4D1E-AA72-E5A4499DC5AA}"/>
                  </a:ext>
                </a:extLst>
              </p:cNvPr>
              <p:cNvSpPr/>
              <p:nvPr/>
            </p:nvSpPr>
            <p:spPr>
              <a:xfrm>
                <a:off x="4854047" y="3305039"/>
                <a:ext cx="9857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8A550EA-81D2-4D1E-AA72-E5A4499D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47" y="3305039"/>
                <a:ext cx="985783" cy="9115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F703EBC-2080-43D0-ADDA-1130A05DE7A1}"/>
                  </a:ext>
                </a:extLst>
              </p:cNvPr>
              <p:cNvSpPr/>
              <p:nvPr/>
            </p:nvSpPr>
            <p:spPr>
              <a:xfrm>
                <a:off x="2179611" y="4288848"/>
                <a:ext cx="119013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F703EBC-2080-43D0-ADDA-1130A05DE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611" y="4288848"/>
                <a:ext cx="1190133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18C113-694D-4F98-AA8A-26CC21EE5241}"/>
                  </a:ext>
                </a:extLst>
              </p:cNvPr>
              <p:cNvSpPr/>
              <p:nvPr/>
            </p:nvSpPr>
            <p:spPr>
              <a:xfrm>
                <a:off x="4930874" y="4245315"/>
                <a:ext cx="1150187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518C113-694D-4F98-AA8A-26CC21EE5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874" y="4245315"/>
                <a:ext cx="1150187" cy="9855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7C844-5C85-4E3E-8BE0-ED1E08187887}"/>
                  </a:ext>
                </a:extLst>
              </p:cNvPr>
              <p:cNvSpPr/>
              <p:nvPr/>
            </p:nvSpPr>
            <p:spPr>
              <a:xfrm>
                <a:off x="3179883" y="4495672"/>
                <a:ext cx="2026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0C7C844-5C85-4E3E-8BE0-ED1E08187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883" y="4495672"/>
                <a:ext cx="202600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EE5136-0745-43F3-A85D-0EAF41A737CE}"/>
                  </a:ext>
                </a:extLst>
              </p:cNvPr>
              <p:cNvSpPr/>
              <p:nvPr/>
            </p:nvSpPr>
            <p:spPr>
              <a:xfrm>
                <a:off x="5896357" y="4476500"/>
                <a:ext cx="15098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7EE5136-0745-43F3-A85D-0EAF41A73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357" y="4476500"/>
                <a:ext cx="15098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35E7A2-7934-4EA3-80DE-1E2B9E2F8476}"/>
                  </a:ext>
                </a:extLst>
              </p:cNvPr>
              <p:cNvSpPr/>
              <p:nvPr/>
            </p:nvSpPr>
            <p:spPr>
              <a:xfrm>
                <a:off x="2219870" y="5281893"/>
                <a:ext cx="501220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235E7A2-7934-4EA3-80DE-1E2B9E2F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870" y="5281893"/>
                <a:ext cx="5012203" cy="106048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4F4B024-10C7-4AFD-A2E7-77E3383CD01E}"/>
                  </a:ext>
                </a:extLst>
              </p:cNvPr>
              <p:cNvSpPr/>
              <p:nvPr/>
            </p:nvSpPr>
            <p:spPr>
              <a:xfrm>
                <a:off x="1133599" y="5328288"/>
                <a:ext cx="95000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4F4B024-10C7-4AFD-A2E7-77E3383CD0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599" y="5328288"/>
                <a:ext cx="950002" cy="911596"/>
              </a:xfrm>
              <a:prstGeom prst="rect">
                <a:avLst/>
              </a:prstGeom>
              <a:blipFill>
                <a:blip r:embed="rId16"/>
                <a:stretch>
                  <a:fillRect r="-102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57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27" grpId="0" animBg="1"/>
      <p:bldP spid="3" grpId="0"/>
      <p:bldP spid="6" grpId="0"/>
      <p:bldP spid="7" grpId="0"/>
      <p:bldP spid="9" grpId="0"/>
      <p:bldP spid="36" grpId="0"/>
      <p:bldP spid="37" grpId="0"/>
      <p:bldP spid="38" grpId="0"/>
      <p:bldP spid="40" grpId="0"/>
      <p:bldP spid="52" grpId="0"/>
      <p:bldP spid="5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4815B-A29C-423C-BDBA-51E123F9DFF1}"/>
                  </a:ext>
                </a:extLst>
              </p:cNvPr>
              <p:cNvSpPr txBox="1"/>
              <p:nvPr/>
            </p:nvSpPr>
            <p:spPr>
              <a:xfrm>
                <a:off x="9045221" y="5370641"/>
                <a:ext cx="2836729" cy="1145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u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si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14815B-A29C-423C-BDBA-51E123F9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221" y="5370641"/>
                <a:ext cx="2836729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977AF8-D2EB-4B3B-9EAA-BD794223557E}"/>
                  </a:ext>
                </a:extLst>
              </p:cNvPr>
              <p:cNvSpPr/>
              <p:nvPr/>
            </p:nvSpPr>
            <p:spPr>
              <a:xfrm>
                <a:off x="3074225" y="5370641"/>
                <a:ext cx="2853473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977AF8-D2EB-4B3B-9EAA-BD7942235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225" y="5370641"/>
                <a:ext cx="2853473" cy="1145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4F120C-4CC1-45FB-815B-B6673B6D6F55}"/>
                  </a:ext>
                </a:extLst>
              </p:cNvPr>
              <p:cNvSpPr txBox="1"/>
              <p:nvPr/>
            </p:nvSpPr>
            <p:spPr>
              <a:xfrm>
                <a:off x="5796796" y="5501257"/>
                <a:ext cx="3573579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− 2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u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u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24F120C-4CC1-45FB-815B-B6673B6D6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6796" y="5501257"/>
                <a:ext cx="3573579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ACD387-EC10-4A5C-B255-AA3C7C423348}"/>
                  </a:ext>
                </a:extLst>
              </p:cNvPr>
              <p:cNvSpPr/>
              <p:nvPr/>
            </p:nvSpPr>
            <p:spPr>
              <a:xfrm>
                <a:off x="2891838" y="1031182"/>
                <a:ext cx="2431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.=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ACD387-EC10-4A5C-B255-AA3C7C423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838" y="1031182"/>
                <a:ext cx="243105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A6BEEA-3E90-4AF0-87A7-9DD8E11ACC82}"/>
                  </a:ext>
                </a:extLst>
              </p:cNvPr>
              <p:cNvSpPr/>
              <p:nvPr/>
            </p:nvSpPr>
            <p:spPr>
              <a:xfrm>
                <a:off x="5047561" y="664185"/>
                <a:ext cx="3129190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A6BEEA-3E90-4AF0-87A7-9DD8E11AC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61" y="664185"/>
                <a:ext cx="3129190" cy="1220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298F3C9-BC00-484E-BF09-0E1EBF7ED8B3}"/>
                  </a:ext>
                </a:extLst>
              </p:cNvPr>
              <p:cNvSpPr/>
              <p:nvPr/>
            </p:nvSpPr>
            <p:spPr>
              <a:xfrm>
                <a:off x="1103504" y="1922532"/>
                <a:ext cx="11273471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den>
                                      </m:f>
                                      <m: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den>
                                          </m:f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u</m:t>
                                          </m:r>
                                        </m:num>
                                        <m:den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den>
                                      </m:f>
                                      <m: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u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x</m:t>
                                              </m:r>
                                            </m:den>
                                          </m:f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298F3C9-BC00-484E-BF09-0E1EBF7ED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04" y="1922532"/>
                <a:ext cx="11273471" cy="1220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38850C-2326-4B5B-A185-B4D498A605FE}"/>
                  </a:ext>
                </a:extLst>
              </p:cNvPr>
              <p:cNvSpPr/>
              <p:nvPr/>
            </p:nvSpPr>
            <p:spPr>
              <a:xfrm>
                <a:off x="7564370" y="2010502"/>
                <a:ext cx="41133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438850C-2326-4B5B-A185-B4D498A60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4370" y="2010502"/>
                <a:ext cx="4113370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FFAAFF-40E0-4F01-B1B3-E7AFC085DE21}"/>
                  </a:ext>
                </a:extLst>
              </p:cNvPr>
              <p:cNvSpPr/>
              <p:nvPr/>
            </p:nvSpPr>
            <p:spPr>
              <a:xfrm>
                <a:off x="2788717" y="2010502"/>
                <a:ext cx="41133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CFFAAFF-40E0-4F01-B1B3-E7AFC085D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717" y="2010502"/>
                <a:ext cx="4113370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0230DE-B819-466F-90F9-4A144C5AB7A4}"/>
                  </a:ext>
                </a:extLst>
              </p:cNvPr>
              <p:cNvSpPr/>
              <p:nvPr/>
            </p:nvSpPr>
            <p:spPr>
              <a:xfrm>
                <a:off x="1390059" y="3142802"/>
                <a:ext cx="10936968" cy="1220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num>
                                    <m:den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a:rPr 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u</m:t>
                                          </m:r>
                                          <m:r>
                                            <a:rPr 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num>
                                        <m:den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𝜕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den>
                                      </m:f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func>
                                        <m:func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t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0230DE-B819-466F-90F9-4A144C5AB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059" y="3142802"/>
                <a:ext cx="10936968" cy="12202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2E00397-91EB-4662-A2A7-C6C2E1A4F953}"/>
                  </a:ext>
                </a:extLst>
              </p:cNvPr>
              <p:cNvSpPr/>
              <p:nvPr/>
            </p:nvSpPr>
            <p:spPr>
              <a:xfrm>
                <a:off x="1307917" y="4640333"/>
                <a:ext cx="19982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2E00397-91EB-4662-A2A7-C6C2E1A4F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917" y="4640333"/>
                <a:ext cx="19982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9B663E-1BFD-4FB6-B97C-4AD3E1C5FEA6}"/>
                  </a:ext>
                </a:extLst>
              </p:cNvPr>
              <p:cNvSpPr/>
              <p:nvPr/>
            </p:nvSpPr>
            <p:spPr>
              <a:xfrm>
                <a:off x="3168516" y="4291808"/>
                <a:ext cx="2525948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9B663E-1BFD-4FB6-B97C-4AD3E1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516" y="4291808"/>
                <a:ext cx="2525948" cy="1145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ket 17">
            <a:extLst>
              <a:ext uri="{FF2B5EF4-FFF2-40B4-BE49-F238E27FC236}">
                <a16:creationId xmlns:a16="http://schemas.microsoft.com/office/drawing/2014/main" id="{4CB34ABF-03E8-4E53-A12B-EC7B3BDE3A91}"/>
              </a:ext>
            </a:extLst>
          </p:cNvPr>
          <p:cNvSpPr/>
          <p:nvPr/>
        </p:nvSpPr>
        <p:spPr>
          <a:xfrm>
            <a:off x="3247606" y="4391913"/>
            <a:ext cx="166893" cy="1012097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Left Bracket 60">
            <a:extLst>
              <a:ext uri="{FF2B5EF4-FFF2-40B4-BE49-F238E27FC236}">
                <a16:creationId xmlns:a16="http://schemas.microsoft.com/office/drawing/2014/main" id="{A83BB1FA-7863-4EC9-A123-18E25C87CB4D}"/>
              </a:ext>
            </a:extLst>
          </p:cNvPr>
          <p:cNvSpPr/>
          <p:nvPr/>
        </p:nvSpPr>
        <p:spPr>
          <a:xfrm rot="10800000">
            <a:off x="11669712" y="5474751"/>
            <a:ext cx="166893" cy="1012097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99701D-1557-4875-B660-F60B027EB51A}"/>
              </a:ext>
            </a:extLst>
          </p:cNvPr>
          <p:cNvCxnSpPr>
            <a:cxnSpLocks/>
          </p:cNvCxnSpPr>
          <p:nvPr/>
        </p:nvCxnSpPr>
        <p:spPr>
          <a:xfrm flipH="1">
            <a:off x="5960499" y="4634658"/>
            <a:ext cx="2832521" cy="4127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401E548-49A3-4CE5-872C-29D3C86BD995}"/>
              </a:ext>
            </a:extLst>
          </p:cNvPr>
          <p:cNvCxnSpPr>
            <a:cxnSpLocks/>
          </p:cNvCxnSpPr>
          <p:nvPr/>
        </p:nvCxnSpPr>
        <p:spPr>
          <a:xfrm flipH="1">
            <a:off x="6173201" y="5699159"/>
            <a:ext cx="2819720" cy="422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EA7AD1-57CC-4EC3-B62A-997C4816DDFA}"/>
              </a:ext>
            </a:extLst>
          </p:cNvPr>
          <p:cNvCxnSpPr>
            <a:cxnSpLocks/>
          </p:cNvCxnSpPr>
          <p:nvPr/>
        </p:nvCxnSpPr>
        <p:spPr>
          <a:xfrm flipH="1">
            <a:off x="1874217" y="4723893"/>
            <a:ext cx="538175" cy="349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CBE3304-373D-446D-AE74-5DEAF396D4DC}"/>
              </a:ext>
            </a:extLst>
          </p:cNvPr>
          <p:cNvCxnSpPr>
            <a:cxnSpLocks/>
          </p:cNvCxnSpPr>
          <p:nvPr/>
        </p:nvCxnSpPr>
        <p:spPr>
          <a:xfrm flipH="1">
            <a:off x="2601088" y="4743537"/>
            <a:ext cx="538175" cy="3490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C7543-E0E5-4502-A2CC-56437C193E60}"/>
              </a:ext>
            </a:extLst>
          </p:cNvPr>
          <p:cNvSpPr txBox="1">
            <a:spLocks/>
          </p:cNvSpPr>
          <p:nvPr/>
        </p:nvSpPr>
        <p:spPr>
          <a:xfrm>
            <a:off x="131180" y="1109973"/>
            <a:ext cx="276065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62D7C5-1B3A-48DC-A9EC-92BF3BA400E9}"/>
                  </a:ext>
                </a:extLst>
              </p:cNvPr>
              <p:cNvSpPr txBox="1"/>
              <p:nvPr/>
            </p:nvSpPr>
            <p:spPr>
              <a:xfrm>
                <a:off x="6988629" y="3131217"/>
                <a:ext cx="5029200" cy="1145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e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</m:t>
                          </m:r>
                        </m:sup>
                      </m:sSup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u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den>
                              </m:f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func>
                                <m:func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t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u</m:t>
                                      </m:r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x</m:t>
                                      </m:r>
                                    </m:den>
                                  </m:f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t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62D7C5-1B3A-48DC-A9EC-92BF3BA40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629" y="3131217"/>
                <a:ext cx="5029200" cy="114557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47EAF1-E5B1-4EE5-8AA1-48E02144C689}"/>
                  </a:ext>
                </a:extLst>
              </p:cNvPr>
              <p:cNvSpPr txBox="1"/>
              <p:nvPr/>
            </p:nvSpPr>
            <p:spPr>
              <a:xfrm>
                <a:off x="5589969" y="4418419"/>
                <a:ext cx="3573579" cy="985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u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den>
                      </m:f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u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47EAF1-E5B1-4EE5-8AA1-48E02144C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69" y="4418419"/>
                <a:ext cx="3573579" cy="98559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C3A0-BB3D-435D-8721-75A8E48D7223}"/>
                  </a:ext>
                </a:extLst>
              </p:cNvPr>
              <p:cNvSpPr txBox="1"/>
              <p:nvPr/>
            </p:nvSpPr>
            <p:spPr>
              <a:xfrm>
                <a:off x="8838394" y="4287803"/>
                <a:ext cx="2836729" cy="1145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u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func>
                        <m:func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si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5AC3A0-BB3D-435D-8721-75A8E48D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8394" y="4287803"/>
                <a:ext cx="2836729" cy="11455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9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0" grpId="0"/>
      <p:bldP spid="7" grpId="0"/>
      <p:bldP spid="8" grpId="0"/>
      <p:bldP spid="10" grpId="0"/>
      <p:bldP spid="39" grpId="0"/>
      <p:bldP spid="13" grpId="0"/>
      <p:bldP spid="14" grpId="0"/>
      <p:bldP spid="58" grpId="0"/>
      <p:bldP spid="59" grpId="0"/>
      <p:bldP spid="17" grpId="0"/>
      <p:bldP spid="18" grpId="0" animBg="1"/>
      <p:bldP spid="61" grpId="0" animBg="1"/>
      <p:bldP spid="20" grpId="0"/>
      <p:bldP spid="22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50"/>
            <a:ext cx="12192000" cy="711200"/>
          </a:xfrm>
        </p:spPr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9B663E-1BFD-4FB6-B97C-4AD3E1C5FEA6}"/>
                  </a:ext>
                </a:extLst>
              </p:cNvPr>
              <p:cNvSpPr/>
              <p:nvPr/>
            </p:nvSpPr>
            <p:spPr>
              <a:xfrm>
                <a:off x="563323" y="1717911"/>
                <a:ext cx="5439310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9B663E-1BFD-4FB6-B97C-4AD3E1C5F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3" y="1717911"/>
                <a:ext cx="5439310" cy="11455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977AF8-D2EB-4B3B-9EAA-BD794223557E}"/>
                  </a:ext>
                </a:extLst>
              </p:cNvPr>
              <p:cNvSpPr/>
              <p:nvPr/>
            </p:nvSpPr>
            <p:spPr>
              <a:xfrm>
                <a:off x="5727466" y="1696329"/>
                <a:ext cx="5479128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977AF8-D2EB-4B3B-9EAA-BD7942235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466" y="1696329"/>
                <a:ext cx="5479128" cy="1145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238E31-F1BB-46CE-B728-61435F325AD8}"/>
                  </a:ext>
                </a:extLst>
              </p:cNvPr>
              <p:cNvSpPr/>
              <p:nvPr/>
            </p:nvSpPr>
            <p:spPr>
              <a:xfrm>
                <a:off x="561387" y="2985482"/>
                <a:ext cx="434138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  <m:sup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0238E31-F1BB-46CE-B728-61435F325A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87" y="2985482"/>
                <a:ext cx="4341381" cy="11455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1D0754-2E3E-4761-A07E-15C3CA903C8F}"/>
                  </a:ext>
                </a:extLst>
              </p:cNvPr>
              <p:cNvSpPr/>
              <p:nvPr/>
            </p:nvSpPr>
            <p:spPr>
              <a:xfrm>
                <a:off x="550743" y="4104469"/>
                <a:ext cx="4766881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61D0754-2E3E-4761-A07E-15C3CA903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43" y="4104469"/>
                <a:ext cx="4766881" cy="1145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32A193-B670-42CC-A267-21EDBBAFD9FE}"/>
                  </a:ext>
                </a:extLst>
              </p:cNvPr>
              <p:cNvSpPr/>
              <p:nvPr/>
            </p:nvSpPr>
            <p:spPr>
              <a:xfrm>
                <a:off x="5102422" y="4104469"/>
                <a:ext cx="3332066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332A193-B670-42CC-A267-21EDBBAFD9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22" y="4104469"/>
                <a:ext cx="3332066" cy="1145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36D359-DCE2-4819-9F77-404F5EE3FAD2}"/>
                  </a:ext>
                </a:extLst>
              </p:cNvPr>
              <p:cNvSpPr txBox="1"/>
              <p:nvPr/>
            </p:nvSpPr>
            <p:spPr>
              <a:xfrm>
                <a:off x="572981" y="5370152"/>
                <a:ext cx="7429320" cy="1220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US" sz="2800" i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num>
                                    <m:den>
                                      <m:r>
                                        <a:rPr lang="en-US" sz="2800" i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t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636D359-DCE2-4819-9F77-404F5EE3F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" y="5370152"/>
                <a:ext cx="7429320" cy="12202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EB864A-ED4A-4E15-A1DF-7FD65CBFC1AA}"/>
              </a:ext>
            </a:extLst>
          </p:cNvPr>
          <p:cNvSpPr/>
          <p:nvPr/>
        </p:nvSpPr>
        <p:spPr>
          <a:xfrm>
            <a:off x="1031342" y="5421984"/>
            <a:ext cx="6970958" cy="114557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3C745-0F70-45E8-B976-715D9586F692}"/>
              </a:ext>
            </a:extLst>
          </p:cNvPr>
          <p:cNvSpPr txBox="1">
            <a:spLocks/>
          </p:cNvSpPr>
          <p:nvPr/>
        </p:nvSpPr>
        <p:spPr>
          <a:xfrm>
            <a:off x="131180" y="1109973"/>
            <a:ext cx="276065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FAD022-67AA-4074-99D5-7B7F342F77E3}"/>
                  </a:ext>
                </a:extLst>
              </p:cNvPr>
              <p:cNvSpPr txBox="1"/>
              <p:nvPr/>
            </p:nvSpPr>
            <p:spPr>
              <a:xfrm>
                <a:off x="8144540" y="4419117"/>
                <a:ext cx="15379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FAD022-67AA-4074-99D5-7B7F342F7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540" y="4419117"/>
                <a:ext cx="153794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206A08-5633-488A-B87A-5CA5B347F203}"/>
                  </a:ext>
                </a:extLst>
              </p:cNvPr>
              <p:cNvSpPr txBox="1"/>
              <p:nvPr/>
            </p:nvSpPr>
            <p:spPr>
              <a:xfrm>
                <a:off x="4752340" y="2937317"/>
                <a:ext cx="4341381" cy="1145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u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si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t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t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206A08-5633-488A-B87A-5CA5B347F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340" y="2937317"/>
                <a:ext cx="4341381" cy="1145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1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0" grpId="0"/>
      <p:bldP spid="20" grpId="0"/>
      <p:bldP spid="21" grpId="0"/>
      <p:bldP spid="22" grpId="0"/>
      <p:bldP spid="23" grpId="0"/>
      <p:bldP spid="9" grpId="0" animBg="1"/>
      <p:bldP spid="13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80" y="2486044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11: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9BBDF-369F-446C-9CF3-1910EC013031}"/>
              </a:ext>
            </a:extLst>
          </p:cNvPr>
          <p:cNvGrpSpPr/>
          <p:nvPr/>
        </p:nvGrpSpPr>
        <p:grpSpPr>
          <a:xfrm>
            <a:off x="2073719" y="965382"/>
            <a:ext cx="7435906" cy="533478"/>
            <a:chOff x="2073719" y="965382"/>
            <a:chExt cx="7435906" cy="5334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96381-B6E3-4719-A752-618C47F5877D}"/>
                </a:ext>
              </a:extLst>
            </p:cNvPr>
            <p:cNvSpPr txBox="1"/>
            <p:nvPr/>
          </p:nvSpPr>
          <p:spPr>
            <a:xfrm>
              <a:off x="2073719" y="975640"/>
              <a:ext cx="1219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/>
                <p:nvPr/>
              </p:nvSpPr>
              <p:spPr>
                <a:xfrm>
                  <a:off x="2402398" y="969736"/>
                  <a:ext cx="20056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a14:m>
                  <a:r>
                    <a:rPr lang="en-IN" sz="2800" dirty="0"/>
                    <a:t> and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98" y="969736"/>
                  <a:ext cx="2005642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r="-5775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/>
                <p:nvPr/>
              </p:nvSpPr>
              <p:spPr>
                <a:xfrm>
                  <a:off x="4353305" y="965382"/>
                  <a:ext cx="292287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305" y="965382"/>
                  <a:ext cx="29228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B0A4DB-1C6B-4396-8CEE-879633E5BC2A}"/>
                </a:ext>
              </a:extLst>
            </p:cNvPr>
            <p:cNvSpPr/>
            <p:nvPr/>
          </p:nvSpPr>
          <p:spPr>
            <a:xfrm>
              <a:off x="7163063" y="965382"/>
              <a:ext cx="2346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then show that</a:t>
              </a:r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/>
              <p:nvPr/>
            </p:nvSpPr>
            <p:spPr>
              <a:xfrm>
                <a:off x="2083602" y="1521776"/>
                <a:ext cx="6293780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02" y="1521776"/>
                <a:ext cx="6293780" cy="103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A6782DBC-6AD3-4ACF-86A8-C728FDFD34CB}"/>
              </a:ext>
            </a:extLst>
          </p:cNvPr>
          <p:cNvSpPr/>
          <p:nvPr/>
        </p:nvSpPr>
        <p:spPr>
          <a:xfrm>
            <a:off x="8456667" y="274773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E7CAA6-6959-413D-B722-E5226F67ADD9}"/>
                  </a:ext>
                </a:extLst>
              </p:cNvPr>
              <p:cNvSpPr/>
              <p:nvPr/>
            </p:nvSpPr>
            <p:spPr>
              <a:xfrm>
                <a:off x="8924853" y="2574302"/>
                <a:ext cx="142052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</m:d>
                  </m:oMath>
                </a14:m>
                <a:r>
                  <a:rPr lang="en-IN" sz="2800" dirty="0"/>
                  <a:t>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2E7CAA6-6959-413D-B722-E5226F67AD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53" y="2574302"/>
                <a:ext cx="14205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46AF1-FCB8-4850-9082-863D646CE391}"/>
                  </a:ext>
                </a:extLst>
              </p:cNvPr>
              <p:cNvSpPr txBox="1"/>
              <p:nvPr/>
            </p:nvSpPr>
            <p:spPr>
              <a:xfrm>
                <a:off x="1551710" y="3111541"/>
                <a:ext cx="1085164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D46AF1-FCB8-4850-9082-863D646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10" y="3111541"/>
                <a:ext cx="1085164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EC58E4AC-B150-4C84-9A5D-7BC595A2ED07}"/>
              </a:ext>
            </a:extLst>
          </p:cNvPr>
          <p:cNvSpPr/>
          <p:nvPr/>
        </p:nvSpPr>
        <p:spPr>
          <a:xfrm>
            <a:off x="1094882" y="350408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44F068B-AC17-45AE-A367-C98D91DCFF38}"/>
                  </a:ext>
                </a:extLst>
              </p:cNvPr>
              <p:cNvSpPr/>
              <p:nvPr/>
            </p:nvSpPr>
            <p:spPr>
              <a:xfrm>
                <a:off x="8321750" y="3209307"/>
                <a:ext cx="2442994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dr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44F068B-AC17-45AE-A367-C98D91DCF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750" y="3209307"/>
                <a:ext cx="2442994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BFF8DFF5-4F6B-44B5-99AB-A1F425D21B9F}"/>
              </a:ext>
            </a:extLst>
          </p:cNvPr>
          <p:cNvSpPr/>
          <p:nvPr/>
        </p:nvSpPr>
        <p:spPr>
          <a:xfrm>
            <a:off x="8441089" y="439892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829634-AB80-408C-AA2A-1FE556970420}"/>
                  </a:ext>
                </a:extLst>
              </p:cNvPr>
              <p:cNvSpPr/>
              <p:nvPr/>
            </p:nvSpPr>
            <p:spPr>
              <a:xfrm>
                <a:off x="8924853" y="4237516"/>
                <a:ext cx="29228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829634-AB80-408C-AA2A-1FE5569704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53" y="4237516"/>
                <a:ext cx="292287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37DB04-119E-432A-A810-F89F853BF3FF}"/>
                  </a:ext>
                </a:extLst>
              </p:cNvPr>
              <p:cNvSpPr/>
              <p:nvPr/>
            </p:nvSpPr>
            <p:spPr>
              <a:xfrm>
                <a:off x="8344706" y="4750153"/>
                <a:ext cx="2365687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237DB04-119E-432A-A810-F89F853BF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706" y="4750153"/>
                <a:ext cx="2365687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D44ACD-92F5-43AB-8526-6A65BA2A86BE}"/>
                  </a:ext>
                </a:extLst>
              </p:cNvPr>
              <p:cNvSpPr/>
              <p:nvPr/>
            </p:nvSpPr>
            <p:spPr>
              <a:xfrm>
                <a:off x="10502056" y="4991921"/>
                <a:ext cx="1437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0+0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3D44ACD-92F5-43AB-8526-6A65BA2A8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2056" y="4991921"/>
                <a:ext cx="14374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4FDDFF9-33A7-48E0-84A6-06E437582DE4}"/>
              </a:ext>
            </a:extLst>
          </p:cNvPr>
          <p:cNvCxnSpPr>
            <a:cxnSpLocks/>
          </p:cNvCxnSpPr>
          <p:nvPr/>
        </p:nvCxnSpPr>
        <p:spPr>
          <a:xfrm flipH="1">
            <a:off x="8821991" y="5108541"/>
            <a:ext cx="229616" cy="289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C20A838-5E0D-40FA-BF64-1FD89453408A}"/>
              </a:ext>
            </a:extLst>
          </p:cNvPr>
          <p:cNvCxnSpPr>
            <a:cxnSpLocks/>
          </p:cNvCxnSpPr>
          <p:nvPr/>
        </p:nvCxnSpPr>
        <p:spPr>
          <a:xfrm flipH="1">
            <a:off x="10212059" y="5113162"/>
            <a:ext cx="229616" cy="2893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530DA2-5373-4F26-A8D0-DEB6B3D94A0D}"/>
                  </a:ext>
                </a:extLst>
              </p:cNvPr>
              <p:cNvSpPr/>
              <p:nvPr/>
            </p:nvSpPr>
            <p:spPr>
              <a:xfrm>
                <a:off x="8336516" y="5639126"/>
                <a:ext cx="1951420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4530DA2-5373-4F26-A8D0-DEB6B3D94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516" y="5639126"/>
                <a:ext cx="1951420" cy="911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CACDCB-6200-4AD0-B7C8-DCF8E3CDA6E2}"/>
                  </a:ext>
                </a:extLst>
              </p:cNvPr>
              <p:cNvSpPr/>
              <p:nvPr/>
            </p:nvSpPr>
            <p:spPr>
              <a:xfrm>
                <a:off x="9646029" y="3444999"/>
                <a:ext cx="9742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CACDCB-6200-4AD0-B7C8-DCF8E3CDA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029" y="3444999"/>
                <a:ext cx="97424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F1D9AD53-CBB8-419B-80E9-543FC200D143}"/>
              </a:ext>
            </a:extLst>
          </p:cNvPr>
          <p:cNvSpPr txBox="1"/>
          <p:nvPr/>
        </p:nvSpPr>
        <p:spPr>
          <a:xfrm>
            <a:off x="4571189" y="4671548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13FA85F-CE24-4C51-BAF8-FE8F3F651B2E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5073623" y="4931051"/>
            <a:ext cx="649487" cy="2107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5F55D6-3911-4984-B809-95AE3A27B6C0}"/>
              </a:ext>
            </a:extLst>
          </p:cNvPr>
          <p:cNvSpPr txBox="1"/>
          <p:nvPr/>
        </p:nvSpPr>
        <p:spPr>
          <a:xfrm>
            <a:off x="5723110" y="466944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FD0DA1-F815-469E-B41D-622E34A01CD5}"/>
              </a:ext>
            </a:extLst>
          </p:cNvPr>
          <p:cNvSpPr txBox="1"/>
          <p:nvPr/>
        </p:nvSpPr>
        <p:spPr>
          <a:xfrm>
            <a:off x="7208658" y="3542575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6BEB0CE-29A0-4E49-AC5C-A9A3D3A5F866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 flipV="1">
            <a:off x="6225544" y="3804185"/>
            <a:ext cx="983114" cy="112686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1B89F9-5F90-4C89-BEA3-FCDFE36E043E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>
            <a:off x="6225544" y="4931051"/>
            <a:ext cx="983377" cy="2360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96CC53F-CC3A-4E64-A4F0-4AFBDD33F0A8}"/>
              </a:ext>
            </a:extLst>
          </p:cNvPr>
          <p:cNvSpPr txBox="1"/>
          <p:nvPr/>
        </p:nvSpPr>
        <p:spPr>
          <a:xfrm>
            <a:off x="7208921" y="469304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6AA82C-D743-4FE4-865C-50430602B31E}"/>
              </a:ext>
            </a:extLst>
          </p:cNvPr>
          <p:cNvSpPr txBox="1"/>
          <p:nvPr/>
        </p:nvSpPr>
        <p:spPr>
          <a:xfrm>
            <a:off x="7155214" y="584351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8C7C21-37D4-4FCA-B676-5734807F0F49}"/>
              </a:ext>
            </a:extLst>
          </p:cNvPr>
          <p:cNvCxnSpPr>
            <a:cxnSpLocks/>
            <a:stCxn id="40" idx="3"/>
            <a:endCxn id="45" idx="1"/>
          </p:cNvCxnSpPr>
          <p:nvPr/>
        </p:nvCxnSpPr>
        <p:spPr>
          <a:xfrm>
            <a:off x="6225544" y="4931051"/>
            <a:ext cx="929670" cy="117407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49E317-300C-4D9B-831D-8F76FD7635FA}"/>
                  </a:ext>
                </a:extLst>
              </p:cNvPr>
              <p:cNvSpPr/>
              <p:nvPr/>
            </p:nvSpPr>
            <p:spPr>
              <a:xfrm>
                <a:off x="2489119" y="3109103"/>
                <a:ext cx="156408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49E317-300C-4D9B-831D-8F76FD763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19" y="3109103"/>
                <a:ext cx="1564083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5CF8BD-A7EA-47B3-B5F2-40CCB0D3E1F8}"/>
                  </a:ext>
                </a:extLst>
              </p:cNvPr>
              <p:cNvSpPr/>
              <p:nvPr/>
            </p:nvSpPr>
            <p:spPr>
              <a:xfrm>
                <a:off x="2135337" y="424955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B5CF8BD-A7EA-47B3-B5F2-40CCB0D3E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337" y="4249552"/>
                <a:ext cx="5341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52A8E0-BF54-4F91-9B83-37E3324A6FAF}"/>
                  </a:ext>
                </a:extLst>
              </p:cNvPr>
              <p:cNvSpPr/>
              <p:nvPr/>
            </p:nvSpPr>
            <p:spPr>
              <a:xfrm>
                <a:off x="3190275" y="4262010"/>
                <a:ext cx="3674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52A8E0-BF54-4F91-9B83-37E3324A6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75" y="4262010"/>
                <a:ext cx="36740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0ADD77-6781-4290-879F-D87EE1DA18AB}"/>
                  </a:ext>
                </a:extLst>
              </p:cNvPr>
              <p:cNvSpPr/>
              <p:nvPr/>
            </p:nvSpPr>
            <p:spPr>
              <a:xfrm>
                <a:off x="9694077" y="5726123"/>
                <a:ext cx="572593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60ADD77-6781-4290-879F-D87EE1DA18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077" y="5726123"/>
                <a:ext cx="572593" cy="8246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68DAF7C-7DE7-4892-B32B-16C30BA7914C}"/>
                  </a:ext>
                </a:extLst>
              </p:cNvPr>
              <p:cNvSpPr/>
              <p:nvPr/>
            </p:nvSpPr>
            <p:spPr>
              <a:xfrm>
                <a:off x="1135303" y="4889538"/>
                <a:ext cx="229855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68DAF7C-7DE7-4892-B32B-16C30BA79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03" y="4889538"/>
                <a:ext cx="2298552" cy="91159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1F987E-F775-406F-8D37-8072AC2EF3F5}"/>
                  </a:ext>
                </a:extLst>
              </p:cNvPr>
              <p:cNvSpPr/>
              <p:nvPr/>
            </p:nvSpPr>
            <p:spPr>
              <a:xfrm>
                <a:off x="3235850" y="4905224"/>
                <a:ext cx="1186992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61F987E-F775-406F-8D37-8072AC2EF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850" y="4905224"/>
                <a:ext cx="1186992" cy="8991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DE87E4A7-3033-41D1-85B7-E179D3302BD1}"/>
              </a:ext>
            </a:extLst>
          </p:cNvPr>
          <p:cNvSpPr/>
          <p:nvPr/>
        </p:nvSpPr>
        <p:spPr>
          <a:xfrm>
            <a:off x="1580944" y="4949389"/>
            <a:ext cx="2752398" cy="840532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9" name="Freeform 17">
            <a:extLst>
              <a:ext uri="{FF2B5EF4-FFF2-40B4-BE49-F238E27FC236}">
                <a16:creationId xmlns:a16="http://schemas.microsoft.com/office/drawing/2014/main" id="{59BE9634-C7FC-42EA-9E53-B54BA13ACA64}"/>
              </a:ext>
            </a:extLst>
          </p:cNvPr>
          <p:cNvSpPr>
            <a:spLocks/>
          </p:cNvSpPr>
          <p:nvPr/>
        </p:nvSpPr>
        <p:spPr bwMode="auto">
          <a:xfrm>
            <a:off x="8037485" y="2573794"/>
            <a:ext cx="45719" cy="398378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3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7.40741E-7 L -0.58867 0.1169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-0.51628 -0.23658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20" y="-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2" grpId="0" animBg="1"/>
      <p:bldP spid="35" grpId="0"/>
      <p:bldP spid="5" grpId="0"/>
      <p:bldP spid="27" grpId="0" animBg="1"/>
      <p:bldP spid="7" grpId="0"/>
      <p:bldP spid="29" grpId="0" animBg="1"/>
      <p:bldP spid="31" grpId="0"/>
      <p:bldP spid="32" grpId="0"/>
      <p:bldP spid="8" grpId="0"/>
      <p:bldP spid="8" grpId="1"/>
      <p:bldP spid="37" grpId="0"/>
      <p:bldP spid="10" grpId="0"/>
      <p:bldP spid="10" grpId="1"/>
      <p:bldP spid="10" grpId="2"/>
      <p:bldP spid="38" grpId="0" animBg="1"/>
      <p:bldP spid="38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13" grpId="0"/>
      <p:bldP spid="16" grpId="0"/>
      <p:bldP spid="21" grpId="0"/>
      <p:bldP spid="47" grpId="0"/>
      <p:bldP spid="47" grpId="1"/>
      <p:bldP spid="47" grpId="2"/>
      <p:bldP spid="50" grpId="0"/>
      <p:bldP spid="48" grpId="0"/>
      <p:bldP spid="52" grpId="0" animBg="1"/>
      <p:bldP spid="49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77507" y="1003602"/>
            <a:ext cx="276903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4DF0CB-48BE-4444-8C40-874E348B8967}"/>
                  </a:ext>
                </a:extLst>
              </p:cNvPr>
              <p:cNvSpPr/>
              <p:nvPr/>
            </p:nvSpPr>
            <p:spPr>
              <a:xfrm>
                <a:off x="786027" y="1648676"/>
                <a:ext cx="2915228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C4DF0CB-48BE-4444-8C40-874E348B8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27" y="1648676"/>
                <a:ext cx="2915228" cy="911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528152AC-058C-48A6-A7EE-566A0BA9D674}"/>
              </a:ext>
            </a:extLst>
          </p:cNvPr>
          <p:cNvSpPr/>
          <p:nvPr/>
        </p:nvSpPr>
        <p:spPr>
          <a:xfrm>
            <a:off x="326015" y="204761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1D176F-7173-4888-946A-2B5CF035D4A6}"/>
                  </a:ext>
                </a:extLst>
              </p:cNvPr>
              <p:cNvSpPr/>
              <p:nvPr/>
            </p:nvSpPr>
            <p:spPr>
              <a:xfrm>
                <a:off x="177507" y="2579902"/>
                <a:ext cx="1862689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61D176F-7173-4888-946A-2B5CF035D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7" y="2579902"/>
                <a:ext cx="1862689" cy="956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C2C09E-5F37-4A93-BDCA-C05B78D30544}"/>
                  </a:ext>
                </a:extLst>
              </p:cNvPr>
              <p:cNvSpPr/>
              <p:nvPr/>
            </p:nvSpPr>
            <p:spPr>
              <a:xfrm>
                <a:off x="1881226" y="2831486"/>
                <a:ext cx="15886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6C2C09E-5F37-4A93-BDCA-C05B78D30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226" y="2831486"/>
                <a:ext cx="15886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28908E-AE1F-41C5-B523-BD109FF66319}"/>
                  </a:ext>
                </a:extLst>
              </p:cNvPr>
              <p:cNvSpPr/>
              <p:nvPr/>
            </p:nvSpPr>
            <p:spPr>
              <a:xfrm>
                <a:off x="3253654" y="2568209"/>
                <a:ext cx="2196615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528908E-AE1F-41C5-B523-BD109FF66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654" y="2568209"/>
                <a:ext cx="2196615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D23CDB-C5DC-4F9B-8475-A63C2B5443E2}"/>
                  </a:ext>
                </a:extLst>
              </p:cNvPr>
              <p:cNvSpPr/>
              <p:nvPr/>
            </p:nvSpPr>
            <p:spPr>
              <a:xfrm>
                <a:off x="5260196" y="2643272"/>
                <a:ext cx="2346475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6D23CDB-C5DC-4F9B-8475-A63C2B544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196" y="2643272"/>
                <a:ext cx="2346475" cy="8991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AC2F02-48E8-4814-AE22-B068E379E99B}"/>
                  </a:ext>
                </a:extLst>
              </p:cNvPr>
              <p:cNvSpPr/>
              <p:nvPr/>
            </p:nvSpPr>
            <p:spPr>
              <a:xfrm>
                <a:off x="7401132" y="2605153"/>
                <a:ext cx="259789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CAC2F02-48E8-4814-AE22-B068E379E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132" y="2605153"/>
                <a:ext cx="2597891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87E8CBA-F4F2-499F-BB75-ACBA8ABAA021}"/>
              </a:ext>
            </a:extLst>
          </p:cNvPr>
          <p:cNvGrpSpPr/>
          <p:nvPr/>
        </p:nvGrpSpPr>
        <p:grpSpPr>
          <a:xfrm>
            <a:off x="1881226" y="3789435"/>
            <a:ext cx="8836520" cy="1060483"/>
            <a:chOff x="1881226" y="3417280"/>
            <a:chExt cx="8836520" cy="10604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5D50A2-0E8D-4DBE-B80D-89C72D2026A0}"/>
                    </a:ext>
                  </a:extLst>
                </p:cNvPr>
                <p:cNvSpPr/>
                <p:nvPr/>
              </p:nvSpPr>
              <p:spPr>
                <a:xfrm>
                  <a:off x="1881226" y="3680557"/>
                  <a:ext cx="15886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95D50A2-0E8D-4DBE-B80D-89C72D2026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226" y="3680557"/>
                  <a:ext cx="15886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3E6FBAC-EEED-4DB4-814F-896DE3C2E80B}"/>
                    </a:ext>
                  </a:extLst>
                </p:cNvPr>
                <p:cNvSpPr/>
                <p:nvPr/>
              </p:nvSpPr>
              <p:spPr>
                <a:xfrm>
                  <a:off x="3253654" y="3417280"/>
                  <a:ext cx="2196615" cy="1060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a:rPr lang="en-US" sz="2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num>
                              <m:den>
                                <m: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3E6FBAC-EEED-4DB4-814F-896DE3C2E8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3654" y="3417280"/>
                  <a:ext cx="2196615" cy="106048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C127911-C637-4596-8828-EA140800ABED}"/>
                    </a:ext>
                  </a:extLst>
                </p:cNvPr>
                <p:cNvSpPr/>
                <p:nvPr/>
              </p:nvSpPr>
              <p:spPr>
                <a:xfrm>
                  <a:off x="5260196" y="3492343"/>
                  <a:ext cx="2346475" cy="8991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p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</m:d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6C127911-C637-4596-8828-EA140800AB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0196" y="3492343"/>
                  <a:ext cx="2346475" cy="89915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95398F4-D945-4B08-ABE1-272E4194DF63}"/>
                    </a:ext>
                  </a:extLst>
                </p:cNvPr>
                <p:cNvSpPr/>
                <p:nvPr/>
              </p:nvSpPr>
              <p:spPr>
                <a:xfrm>
                  <a:off x="7401132" y="3454224"/>
                  <a:ext cx="3316614" cy="9108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f>
                              <m:fPr>
                                <m:ctrlPr>
                                  <a:rPr lang="en-US" sz="2800" i="1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num>
                              <m:den>
                                <m:r>
                                  <a:rPr lang="en-US" sz="280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r</m:t>
                                </m:r>
                                <m:r>
                                  <a:rPr lang="en-US" sz="2800">
                                    <a:solidFill>
                                      <a:srgbClr val="673BB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  <m:r>
                              <a:rPr 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95398F4-D945-4B08-ABE1-272E4194DF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1132" y="3454224"/>
                  <a:ext cx="3316614" cy="91089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F172E0-50CF-416D-A659-272CC9481277}"/>
                  </a:ext>
                </a:extLst>
              </p:cNvPr>
              <p:cNvSpPr/>
              <p:nvPr/>
            </p:nvSpPr>
            <p:spPr>
              <a:xfrm>
                <a:off x="1506075" y="4036064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5F172E0-50CF-416D-A659-272CC9481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075" y="4036064"/>
                <a:ext cx="5341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01A0051-C42F-4D0B-92E1-6D1A35115258}"/>
                  </a:ext>
                </a:extLst>
              </p:cNvPr>
              <p:cNvSpPr/>
              <p:nvPr/>
            </p:nvSpPr>
            <p:spPr>
              <a:xfrm>
                <a:off x="7491896" y="1117510"/>
                <a:ext cx="1481181" cy="911596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01A0051-C42F-4D0B-92E1-6D1A35115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896" y="1117510"/>
                <a:ext cx="1481181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54364C-80FC-4B57-9906-519FF2B9CB6D}"/>
                  </a:ext>
                </a:extLst>
              </p:cNvPr>
              <p:cNvSpPr/>
              <p:nvPr/>
            </p:nvSpPr>
            <p:spPr>
              <a:xfrm>
                <a:off x="1881226" y="5033377"/>
                <a:ext cx="1684010" cy="954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C54364C-80FC-4B57-9906-519FF2B9C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226" y="5033377"/>
                <a:ext cx="1684010" cy="954300"/>
              </a:xfrm>
              <a:prstGeom prst="rect">
                <a:avLst/>
              </a:prstGeom>
              <a:blipFill>
                <a:blip r:embed="rId14"/>
                <a:stretch>
                  <a:fillRect r="-25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5B02D6-0BD5-4858-820D-1EE96A5A8AB1}"/>
                  </a:ext>
                </a:extLst>
              </p:cNvPr>
              <p:cNvSpPr/>
              <p:nvPr/>
            </p:nvSpPr>
            <p:spPr>
              <a:xfrm>
                <a:off x="177507" y="5033377"/>
                <a:ext cx="1862689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D5B02D6-0BD5-4858-820D-1EE96A5A8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07" y="5033377"/>
                <a:ext cx="1862689" cy="9569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6BF722C-DB92-4C05-B2AC-95CF3D1B7D5A}"/>
                  </a:ext>
                </a:extLst>
              </p:cNvPr>
              <p:cNvSpPr/>
              <p:nvPr/>
            </p:nvSpPr>
            <p:spPr>
              <a:xfrm>
                <a:off x="3593080" y="5063288"/>
                <a:ext cx="1265244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6BF722C-DB92-4C05-B2AC-95CF3D1B7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080" y="5063288"/>
                <a:ext cx="1265244" cy="925703"/>
              </a:xfrm>
              <a:prstGeom prst="rect">
                <a:avLst/>
              </a:prstGeom>
              <a:blipFill>
                <a:blip r:embed="rId16"/>
                <a:stretch>
                  <a:fillRect r="-9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A1DABC-3FAE-400D-94F1-1441FC7E6F90}"/>
                  </a:ext>
                </a:extLst>
              </p:cNvPr>
              <p:cNvSpPr/>
              <p:nvPr/>
            </p:nvSpPr>
            <p:spPr>
              <a:xfrm>
                <a:off x="4830756" y="5042941"/>
                <a:ext cx="1930262" cy="954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AFA1DABC-3FAE-400D-94F1-1441FC7E6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756" y="5042941"/>
                <a:ext cx="1930262" cy="954300"/>
              </a:xfrm>
              <a:prstGeom prst="rect">
                <a:avLst/>
              </a:prstGeom>
              <a:blipFill>
                <a:blip r:embed="rId17"/>
                <a:stretch>
                  <a:fillRect r="-25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F738F0-B8E7-4648-8806-30A8644BA8F2}"/>
                  </a:ext>
                </a:extLst>
              </p:cNvPr>
              <p:cNvSpPr/>
              <p:nvPr/>
            </p:nvSpPr>
            <p:spPr>
              <a:xfrm>
                <a:off x="9738544" y="2655109"/>
                <a:ext cx="1186992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F738F0-B8E7-4648-8806-30A8644BA8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8544" y="2655109"/>
                <a:ext cx="1186992" cy="8991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4D0B6672-1001-42F6-8078-AD15BBBA0D5B}"/>
              </a:ext>
            </a:extLst>
          </p:cNvPr>
          <p:cNvSpPr/>
          <p:nvPr/>
        </p:nvSpPr>
        <p:spPr>
          <a:xfrm>
            <a:off x="720654" y="4981912"/>
            <a:ext cx="6135277" cy="114557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55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/>
      <p:bldP spid="29" grpId="0"/>
      <p:bldP spid="31" grpId="0"/>
      <p:bldP spid="32" grpId="0"/>
      <p:bldP spid="34" grpId="0"/>
      <p:bldP spid="45" grpId="0" animBg="1"/>
      <p:bldP spid="45" grpId="1" animBg="1"/>
      <p:bldP spid="47" grpId="0"/>
      <p:bldP spid="48" grpId="0"/>
      <p:bldP spid="51" grpId="0"/>
      <p:bldP spid="52" grpId="0"/>
      <p:bldP spid="13" grpId="0"/>
      <p:bldP spid="5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7935EE-54C6-4AAC-AE24-1F3901D59E7E}"/>
              </a:ext>
            </a:extLst>
          </p:cNvPr>
          <p:cNvGrpSpPr/>
          <p:nvPr/>
        </p:nvGrpSpPr>
        <p:grpSpPr>
          <a:xfrm>
            <a:off x="8222" y="3704304"/>
            <a:ext cx="6084421" cy="1039568"/>
            <a:chOff x="676597" y="5033377"/>
            <a:chExt cx="6084421" cy="10395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5D2D05C-D5EB-4548-9B51-7F8B0FE67C3D}"/>
                    </a:ext>
                  </a:extLst>
                </p:cNvPr>
                <p:cNvSpPr/>
                <p:nvPr/>
              </p:nvSpPr>
              <p:spPr>
                <a:xfrm>
                  <a:off x="1881226" y="5033377"/>
                  <a:ext cx="1684010" cy="9543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5D2D05C-D5EB-4548-9B51-7F8B0FE67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226" y="5033377"/>
                  <a:ext cx="1684010" cy="954300"/>
                </a:xfrm>
                <a:prstGeom prst="rect">
                  <a:avLst/>
                </a:prstGeom>
                <a:blipFill>
                  <a:blip r:embed="rId2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8D9ED6F-FB44-4679-ADFE-FF8B827671E8}"/>
                    </a:ext>
                  </a:extLst>
                </p:cNvPr>
                <p:cNvSpPr/>
                <p:nvPr/>
              </p:nvSpPr>
              <p:spPr>
                <a:xfrm>
                  <a:off x="676597" y="5042022"/>
                  <a:ext cx="1373388" cy="103092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D8D9ED6F-FB44-4679-ADFE-FF8B827671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97" y="5042022"/>
                  <a:ext cx="1373388" cy="103092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319105E-2409-4534-B8F2-130FA3E4DE0D}"/>
                    </a:ext>
                  </a:extLst>
                </p:cNvPr>
                <p:cNvSpPr/>
                <p:nvPr/>
              </p:nvSpPr>
              <p:spPr>
                <a:xfrm>
                  <a:off x="3593080" y="5063288"/>
                  <a:ext cx="1265244" cy="925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319105E-2409-4534-B8F2-130FA3E4DE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080" y="5063288"/>
                  <a:ext cx="1265244" cy="925703"/>
                </a:xfrm>
                <a:prstGeom prst="rect">
                  <a:avLst/>
                </a:prstGeom>
                <a:blipFill>
                  <a:blip r:embed="rId4"/>
                  <a:stretch>
                    <a:fillRect r="-96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46F291C-7F92-49C8-842C-7404BDAED63F}"/>
                    </a:ext>
                  </a:extLst>
                </p:cNvPr>
                <p:cNvSpPr/>
                <p:nvPr/>
              </p:nvSpPr>
              <p:spPr>
                <a:xfrm>
                  <a:off x="4830756" y="5042941"/>
                  <a:ext cx="1930262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E46F291C-7F92-49C8-842C-7404BDAED6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756" y="5042941"/>
                  <a:ext cx="1930262" cy="954107"/>
                </a:xfrm>
                <a:prstGeom prst="rect">
                  <a:avLst/>
                </a:prstGeom>
                <a:blipFill>
                  <a:blip r:embed="rId5"/>
                  <a:stretch>
                    <a:fillRect r="-284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BBBCA8DB-A42C-4766-853D-4E5E01EDEAF0}"/>
              </a:ext>
            </a:extLst>
          </p:cNvPr>
          <p:cNvSpPr/>
          <p:nvPr/>
        </p:nvSpPr>
        <p:spPr>
          <a:xfrm>
            <a:off x="26184" y="3026424"/>
            <a:ext cx="2493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Similarly we get,</a:t>
            </a:r>
            <a:endParaRPr lang="en-IN" sz="2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2A786DF-64ED-4B5C-AD48-2E975E864835}"/>
              </a:ext>
            </a:extLst>
          </p:cNvPr>
          <p:cNvGrpSpPr/>
          <p:nvPr/>
        </p:nvGrpSpPr>
        <p:grpSpPr>
          <a:xfrm>
            <a:off x="8222" y="5441726"/>
            <a:ext cx="6084421" cy="965574"/>
            <a:chOff x="676597" y="5033377"/>
            <a:chExt cx="6084421" cy="9655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49E3B60-DF31-4FA6-BA93-A8C93EF3553B}"/>
                    </a:ext>
                  </a:extLst>
                </p:cNvPr>
                <p:cNvSpPr/>
                <p:nvPr/>
              </p:nvSpPr>
              <p:spPr>
                <a:xfrm>
                  <a:off x="1881226" y="5033377"/>
                  <a:ext cx="1684010" cy="9543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D49E3B60-DF31-4FA6-BA93-A8C93EF355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1226" y="5033377"/>
                  <a:ext cx="1684010" cy="954300"/>
                </a:xfrm>
                <a:prstGeom prst="rect">
                  <a:avLst/>
                </a:prstGeom>
                <a:blipFill>
                  <a:blip r:embed="rId6"/>
                  <a:stretch>
                    <a:fillRect r="-181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3BE6E3C-A466-40F1-A8AA-9A2672F1FB42}"/>
                    </a:ext>
                  </a:extLst>
                </p:cNvPr>
                <p:cNvSpPr/>
                <p:nvPr/>
              </p:nvSpPr>
              <p:spPr>
                <a:xfrm>
                  <a:off x="676597" y="5042022"/>
                  <a:ext cx="1373389" cy="956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3BE6E3C-A466-40F1-A8AA-9A2672F1FB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597" y="5042022"/>
                  <a:ext cx="1373389" cy="9569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A72FE2E-5531-4B81-BD2E-ABAAA571FD07}"/>
                    </a:ext>
                  </a:extLst>
                </p:cNvPr>
                <p:cNvSpPr/>
                <p:nvPr/>
              </p:nvSpPr>
              <p:spPr>
                <a:xfrm>
                  <a:off x="3593080" y="5063288"/>
                  <a:ext cx="1265244" cy="925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A72FE2E-5531-4B81-BD2E-ABAAA571FD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3080" y="5063288"/>
                  <a:ext cx="1265244" cy="925703"/>
                </a:xfrm>
                <a:prstGeom prst="rect">
                  <a:avLst/>
                </a:prstGeom>
                <a:blipFill>
                  <a:blip r:embed="rId8"/>
                  <a:stretch>
                    <a:fillRect r="-96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C616792-07BB-4E90-8AD6-38AEA654B3DD}"/>
                    </a:ext>
                  </a:extLst>
                </p:cNvPr>
                <p:cNvSpPr/>
                <p:nvPr/>
              </p:nvSpPr>
              <p:spPr>
                <a:xfrm>
                  <a:off x="4830756" y="5042941"/>
                  <a:ext cx="1930262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EC616792-07BB-4E90-8AD6-38AEA654B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756" y="5042941"/>
                  <a:ext cx="1930262" cy="954107"/>
                </a:xfrm>
                <a:prstGeom prst="rect">
                  <a:avLst/>
                </a:prstGeom>
                <a:blipFill>
                  <a:blip r:embed="rId9"/>
                  <a:stretch>
                    <a:fillRect r="-189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1F75EAC9-A9AF-4330-88AA-5FE5773A2611}"/>
              </a:ext>
            </a:extLst>
          </p:cNvPr>
          <p:cNvSpPr/>
          <p:nvPr/>
        </p:nvSpPr>
        <p:spPr>
          <a:xfrm>
            <a:off x="2860907" y="4804167"/>
            <a:ext cx="817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and</a:t>
            </a:r>
            <a:endParaRPr lang="en-IN" sz="2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1DF895-AB5A-4C80-9AF3-E401C950FC7A}"/>
              </a:ext>
            </a:extLst>
          </p:cNvPr>
          <p:cNvGrpSpPr/>
          <p:nvPr/>
        </p:nvGrpSpPr>
        <p:grpSpPr>
          <a:xfrm>
            <a:off x="-15514" y="1706429"/>
            <a:ext cx="6093298" cy="966493"/>
            <a:chOff x="556888" y="5033377"/>
            <a:chExt cx="6093298" cy="9664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044B954-E1F7-4ACD-A54B-628815E38678}"/>
                    </a:ext>
                  </a:extLst>
                </p:cNvPr>
                <p:cNvSpPr/>
                <p:nvPr/>
              </p:nvSpPr>
              <p:spPr>
                <a:xfrm>
                  <a:off x="1770394" y="5033377"/>
                  <a:ext cx="1684010" cy="9543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044B954-E1F7-4ACD-A54B-628815E38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0394" y="5033377"/>
                  <a:ext cx="1684010" cy="954300"/>
                </a:xfrm>
                <a:prstGeom prst="rect">
                  <a:avLst/>
                </a:prstGeom>
                <a:blipFill>
                  <a:blip r:embed="rId10"/>
                  <a:stretch>
                    <a:fillRect r="-253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A8FB02A-2294-46D0-8EFE-F7DCA7A2B611}"/>
                    </a:ext>
                  </a:extLst>
                </p:cNvPr>
                <p:cNvSpPr/>
                <p:nvPr/>
              </p:nvSpPr>
              <p:spPr>
                <a:xfrm>
                  <a:off x="556888" y="5042941"/>
                  <a:ext cx="1373389" cy="9569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A8FB02A-2294-46D0-8EFE-F7DCA7A2B6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888" y="5042941"/>
                  <a:ext cx="1373389" cy="9569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C3526AB-5FBF-414C-B6B3-049D71A144DD}"/>
                    </a:ext>
                  </a:extLst>
                </p:cNvPr>
                <p:cNvSpPr/>
                <p:nvPr/>
              </p:nvSpPr>
              <p:spPr>
                <a:xfrm>
                  <a:off x="3482248" y="5063288"/>
                  <a:ext cx="1265244" cy="9257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BC3526AB-5FBF-414C-B6B3-049D71A144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2248" y="5063288"/>
                  <a:ext cx="1265244" cy="925703"/>
                </a:xfrm>
                <a:prstGeom prst="rect">
                  <a:avLst/>
                </a:prstGeom>
                <a:blipFill>
                  <a:blip r:embed="rId12"/>
                  <a:stretch>
                    <a:fillRect r="-962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AD1A873-1D52-454C-B1AA-7DB53F0FA97F}"/>
                    </a:ext>
                  </a:extLst>
                </p:cNvPr>
                <p:cNvSpPr/>
                <p:nvPr/>
              </p:nvSpPr>
              <p:spPr>
                <a:xfrm>
                  <a:off x="4719924" y="5042941"/>
                  <a:ext cx="1930262" cy="9541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i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p>
                                <m: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</m:d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e>
                              <m:sup>
                                <m:r>
                                  <a:rPr lang="en-US" sz="28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AD1A873-1D52-454C-B1AA-7DB53F0FA9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9924" y="5042941"/>
                  <a:ext cx="1930262" cy="954107"/>
                </a:xfrm>
                <a:prstGeom prst="rect">
                  <a:avLst/>
                </a:prstGeom>
                <a:blipFill>
                  <a:blip r:embed="rId13"/>
                  <a:stretch>
                    <a:fillRect r="-252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B63DFD5-4CD3-4DD7-ABFE-7B2738421C73}"/>
                  </a:ext>
                </a:extLst>
              </p:cNvPr>
              <p:cNvSpPr/>
              <p:nvPr/>
            </p:nvSpPr>
            <p:spPr>
              <a:xfrm>
                <a:off x="6402812" y="1645852"/>
                <a:ext cx="3828677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I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B63DFD5-4CD3-4DD7-ABFE-7B2738421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812" y="1645852"/>
                <a:ext cx="3828677" cy="10309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08D1C0A-AD9E-4181-9878-A0979E30CE83}"/>
                  </a:ext>
                </a:extLst>
              </p:cNvPr>
              <p:cNvSpPr/>
              <p:nvPr/>
            </p:nvSpPr>
            <p:spPr>
              <a:xfrm>
                <a:off x="6491428" y="2864673"/>
                <a:ext cx="4021486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08D1C0A-AD9E-4181-9878-A0979E30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428" y="2864673"/>
                <a:ext cx="4021486" cy="9258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908B20-7F0B-49EA-A1BF-FEC416E584E9}"/>
                  </a:ext>
                </a:extLst>
              </p:cNvPr>
              <p:cNvSpPr/>
              <p:nvPr/>
            </p:nvSpPr>
            <p:spPr>
              <a:xfrm>
                <a:off x="10233942" y="2863691"/>
                <a:ext cx="1736180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IN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1908B20-7F0B-49EA-A1BF-FEC416E58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3942" y="2863691"/>
                <a:ext cx="1736180" cy="9257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CBE379-22F2-4DAF-86D8-32EED46962FE}"/>
                  </a:ext>
                </a:extLst>
              </p:cNvPr>
              <p:cNvSpPr/>
              <p:nvPr/>
            </p:nvSpPr>
            <p:spPr>
              <a:xfrm>
                <a:off x="6726236" y="3879531"/>
                <a:ext cx="3746988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CBE379-22F2-4DAF-86D8-32EED4696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236" y="3879531"/>
                <a:ext cx="3746988" cy="9258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041E85D-CFB9-4CC7-98F9-9653E367FAAC}"/>
                  </a:ext>
                </a:extLst>
              </p:cNvPr>
              <p:cNvSpPr/>
              <p:nvPr/>
            </p:nvSpPr>
            <p:spPr>
              <a:xfrm>
                <a:off x="6597289" y="880304"/>
                <a:ext cx="2922875" cy="523220"/>
              </a:xfrm>
              <a:prstGeom prst="rect">
                <a:avLst/>
              </a:prstGeom>
              <a:ln w="38100">
                <a:solidFill>
                  <a:srgbClr val="C62827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041E85D-CFB9-4CC7-98F9-9653E367FA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289" y="880304"/>
                <a:ext cx="292287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8100">
                <a:solidFill>
                  <a:srgbClr val="C62827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34355E7-0B79-491D-BD38-E47FC293A826}"/>
                  </a:ext>
                </a:extLst>
              </p:cNvPr>
              <p:cNvSpPr/>
              <p:nvPr/>
            </p:nvSpPr>
            <p:spPr>
              <a:xfrm>
                <a:off x="6491428" y="4949199"/>
                <a:ext cx="2435923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34355E7-0B79-491D-BD38-E47FC293A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428" y="4949199"/>
                <a:ext cx="2435923" cy="9258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EB8502C-23DA-4395-8CC8-F33C52832A1B}"/>
                  </a:ext>
                </a:extLst>
              </p:cNvPr>
              <p:cNvSpPr/>
              <p:nvPr/>
            </p:nvSpPr>
            <p:spPr>
              <a:xfrm>
                <a:off x="8634513" y="4939811"/>
                <a:ext cx="1736181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EB8502C-23DA-4395-8CC8-F33C52832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513" y="4939811"/>
                <a:ext cx="1736181" cy="9257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72DEA6-3ECB-4664-82E0-EC12C5C5B232}"/>
                  </a:ext>
                </a:extLst>
              </p:cNvPr>
              <p:cNvSpPr/>
              <p:nvPr/>
            </p:nvSpPr>
            <p:spPr>
              <a:xfrm>
                <a:off x="10158332" y="4939715"/>
                <a:ext cx="2161426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472DEA6-3ECB-4664-82E0-EC12C5C5B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8332" y="4939715"/>
                <a:ext cx="2161426" cy="92589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B4FD4BB-9001-476E-B8F2-0EE11A836AA7}"/>
              </a:ext>
            </a:extLst>
          </p:cNvPr>
          <p:cNvSpPr txBox="1">
            <a:spLocks/>
          </p:cNvSpPr>
          <p:nvPr/>
        </p:nvSpPr>
        <p:spPr>
          <a:xfrm>
            <a:off x="177507" y="1003602"/>
            <a:ext cx="276903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0" name="Freeform 17">
            <a:extLst>
              <a:ext uri="{FF2B5EF4-FFF2-40B4-BE49-F238E27FC236}">
                <a16:creationId xmlns:a16="http://schemas.microsoft.com/office/drawing/2014/main" id="{0780FFD6-2797-48B4-836A-52BD50FEABB4}"/>
              </a:ext>
            </a:extLst>
          </p:cNvPr>
          <p:cNvSpPr>
            <a:spLocks/>
          </p:cNvSpPr>
          <p:nvPr/>
        </p:nvSpPr>
        <p:spPr bwMode="auto">
          <a:xfrm>
            <a:off x="6383042" y="1595664"/>
            <a:ext cx="45719" cy="484579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9" grpId="0"/>
      <p:bldP spid="29" grpId="0"/>
      <p:bldP spid="31" grpId="0"/>
      <p:bldP spid="34" grpId="0"/>
      <p:bldP spid="36" grpId="0"/>
      <p:bldP spid="37" grpId="0" animBg="1"/>
      <p:bldP spid="38" grpId="0"/>
      <p:bldP spid="39" grpId="0"/>
      <p:bldP spid="42" grpId="0"/>
      <p:bldP spid="30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806D-9CB1-48E8-AD31-42580709F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Chain Rule</a:t>
            </a:r>
            <a:endParaRPr lang="en-IN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AF8B9A-7880-4F76-AF43-303CA0639B6E}"/>
              </a:ext>
            </a:extLst>
          </p:cNvPr>
          <p:cNvSpPr txBox="1">
            <a:spLocks/>
          </p:cNvSpPr>
          <p:nvPr/>
        </p:nvSpPr>
        <p:spPr>
          <a:xfrm>
            <a:off x="131179" y="2550696"/>
            <a:ext cx="275056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AA3234E4-CC85-41B3-AB79-F541D7FD764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11: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99BBDF-369F-446C-9CF3-1910EC013031}"/>
              </a:ext>
            </a:extLst>
          </p:cNvPr>
          <p:cNvGrpSpPr/>
          <p:nvPr/>
        </p:nvGrpSpPr>
        <p:grpSpPr>
          <a:xfrm>
            <a:off x="2073719" y="965382"/>
            <a:ext cx="7435906" cy="533478"/>
            <a:chOff x="2073719" y="965382"/>
            <a:chExt cx="7435906" cy="533478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96381-B6E3-4719-A752-618C47F5877D}"/>
                </a:ext>
              </a:extLst>
            </p:cNvPr>
            <p:cNvSpPr txBox="1"/>
            <p:nvPr/>
          </p:nvSpPr>
          <p:spPr>
            <a:xfrm>
              <a:off x="2073719" y="975640"/>
              <a:ext cx="12194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If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/>
                <p:nvPr/>
              </p:nvSpPr>
              <p:spPr>
                <a:xfrm>
                  <a:off x="2402398" y="969736"/>
                  <a:ext cx="20056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a14:m>
                  <a:r>
                    <a:rPr lang="en-IN" sz="2800" dirty="0"/>
                    <a:t> and</a:t>
                  </a: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C7555B6-6AD2-4BFB-9200-BEA5BAB55C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398" y="969736"/>
                  <a:ext cx="2005642" cy="523220"/>
                </a:xfrm>
                <a:prstGeom prst="rect">
                  <a:avLst/>
                </a:prstGeom>
                <a:blipFill>
                  <a:blip r:embed="rId2"/>
                  <a:stretch>
                    <a:fillRect t="-11628" r="-5775" b="-3139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/>
                <p:nvPr/>
              </p:nvSpPr>
              <p:spPr>
                <a:xfrm>
                  <a:off x="4353305" y="965382"/>
                  <a:ext cx="292287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IN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2AAAE713-5918-4BA7-8013-1793AB43D4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3305" y="965382"/>
                  <a:ext cx="2922875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B0A4DB-1C6B-4396-8CEE-879633E5BC2A}"/>
                </a:ext>
              </a:extLst>
            </p:cNvPr>
            <p:cNvSpPr/>
            <p:nvPr/>
          </p:nvSpPr>
          <p:spPr>
            <a:xfrm>
              <a:off x="7163063" y="965382"/>
              <a:ext cx="234656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then show that</a:t>
              </a:r>
              <a:endParaRPr lang="en-IN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/>
              <p:nvPr/>
            </p:nvSpPr>
            <p:spPr>
              <a:xfrm>
                <a:off x="2083602" y="1521776"/>
                <a:ext cx="6293780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m:rPr>
                          <m:nor/>
                        </m:rPr>
                        <a:rPr lang="en-US" sz="2800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4C24594-9F4B-40E6-B99E-AA3E9BB6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02" y="1521776"/>
                <a:ext cx="6293780" cy="103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5B7C61-71C2-4E59-903C-9CCF0AB8A18D}"/>
                  </a:ext>
                </a:extLst>
              </p:cNvPr>
              <p:cNvSpPr/>
              <p:nvPr/>
            </p:nvSpPr>
            <p:spPr>
              <a:xfrm>
                <a:off x="4791667" y="3087153"/>
                <a:ext cx="2435923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55B7C61-71C2-4E59-903C-9CCF0AB8A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667" y="3087153"/>
                <a:ext cx="2435923" cy="9258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47554-D764-4006-98EA-52B220ED6B07}"/>
                  </a:ext>
                </a:extLst>
              </p:cNvPr>
              <p:cNvSpPr/>
              <p:nvPr/>
            </p:nvSpPr>
            <p:spPr>
              <a:xfrm>
                <a:off x="6934752" y="3077765"/>
                <a:ext cx="1736181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A647554-D764-4006-98EA-52B220ED6B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752" y="3077765"/>
                <a:ext cx="1736181" cy="9257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D2FCC2-D015-44A2-ABF8-DBBA5ADD4607}"/>
                  </a:ext>
                </a:extLst>
              </p:cNvPr>
              <p:cNvSpPr/>
              <p:nvPr/>
            </p:nvSpPr>
            <p:spPr>
              <a:xfrm>
                <a:off x="8458571" y="3077669"/>
                <a:ext cx="2161426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p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D2FCC2-D015-44A2-ABF8-DBBA5ADD4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571" y="3077669"/>
                <a:ext cx="2161426" cy="925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93A867E-E548-488F-B5DF-A9A84AF0D852}"/>
              </a:ext>
            </a:extLst>
          </p:cNvPr>
          <p:cNvCxnSpPr>
            <a:cxnSpLocks/>
          </p:cNvCxnSpPr>
          <p:nvPr/>
        </p:nvCxnSpPr>
        <p:spPr>
          <a:xfrm flipH="1">
            <a:off x="6460907" y="3429000"/>
            <a:ext cx="320893" cy="3224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64E5E50-5735-4991-9A8A-CBDAAF01785B}"/>
              </a:ext>
            </a:extLst>
          </p:cNvPr>
          <p:cNvCxnSpPr>
            <a:cxnSpLocks/>
          </p:cNvCxnSpPr>
          <p:nvPr/>
        </p:nvCxnSpPr>
        <p:spPr>
          <a:xfrm flipH="1">
            <a:off x="9983608" y="3357563"/>
            <a:ext cx="270735" cy="393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B314A4-2F6F-4018-AFE0-71FD453F9D50}"/>
              </a:ext>
            </a:extLst>
          </p:cNvPr>
          <p:cNvCxnSpPr>
            <a:cxnSpLocks/>
          </p:cNvCxnSpPr>
          <p:nvPr/>
        </p:nvCxnSpPr>
        <p:spPr>
          <a:xfrm flipH="1">
            <a:off x="9111344" y="3674999"/>
            <a:ext cx="293913" cy="3284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B76591-E0CE-4D90-9D4F-014E09ABCB40}"/>
              </a:ext>
            </a:extLst>
          </p:cNvPr>
          <p:cNvCxnSpPr>
            <a:cxnSpLocks/>
          </p:cNvCxnSpPr>
          <p:nvPr/>
        </p:nvCxnSpPr>
        <p:spPr>
          <a:xfrm flipH="1">
            <a:off x="5922291" y="3674999"/>
            <a:ext cx="168825" cy="1808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E7B4B78-BDEC-45D2-9F8C-C63C978E02D7}"/>
                  </a:ext>
                </a:extLst>
              </p:cNvPr>
              <p:cNvSpPr/>
              <p:nvPr/>
            </p:nvSpPr>
            <p:spPr>
              <a:xfrm>
                <a:off x="4791667" y="4111499"/>
                <a:ext cx="1669240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E7B4B78-BDEC-45D2-9F8C-C63C978E0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667" y="4111499"/>
                <a:ext cx="1669240" cy="9257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B20685-5C90-46C3-9474-4F98F794DFA7}"/>
                  </a:ext>
                </a:extLst>
              </p:cNvPr>
              <p:cNvSpPr/>
              <p:nvPr/>
            </p:nvSpPr>
            <p:spPr>
              <a:xfrm>
                <a:off x="6322819" y="4111498"/>
                <a:ext cx="1736181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FB20685-5C90-46C3-9474-4F98F794D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819" y="4111498"/>
                <a:ext cx="1736181" cy="9257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3BC02-28AF-41EB-9B9F-F2AE26AA532F}"/>
                  </a:ext>
                </a:extLst>
              </p:cNvPr>
              <p:cNvSpPr/>
              <p:nvPr/>
            </p:nvSpPr>
            <p:spPr>
              <a:xfrm>
                <a:off x="7806077" y="4349368"/>
                <a:ext cx="14134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73BC02-28AF-41EB-9B9F-F2AE26AA53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077" y="4349368"/>
                <a:ext cx="14134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EE3E2D-B828-4CAE-922C-F38507E12972}"/>
                  </a:ext>
                </a:extLst>
              </p:cNvPr>
              <p:cNvSpPr txBox="1"/>
              <p:nvPr/>
            </p:nvSpPr>
            <p:spPr>
              <a:xfrm>
                <a:off x="1679492" y="5089224"/>
                <a:ext cx="3253459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7EE3E2D-B828-4CAE-922C-F38507E12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492" y="5089224"/>
                <a:ext cx="3253459" cy="1030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EA4ADE-24B5-48F6-B962-E4DADD1EE261}"/>
                  </a:ext>
                </a:extLst>
              </p:cNvPr>
              <p:cNvSpPr/>
              <p:nvPr/>
            </p:nvSpPr>
            <p:spPr>
              <a:xfrm>
                <a:off x="4743671" y="5135652"/>
                <a:ext cx="298543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EEA4ADE-24B5-48F6-B962-E4DADD1EE2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671" y="5135652"/>
                <a:ext cx="2985433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A1463A6-006C-4DBB-92C5-E0DFEB1BA9EC}"/>
                  </a:ext>
                </a:extLst>
              </p:cNvPr>
              <p:cNvSpPr/>
              <p:nvPr/>
            </p:nvSpPr>
            <p:spPr>
              <a:xfrm>
                <a:off x="1164760" y="3058803"/>
                <a:ext cx="3779077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A1463A6-006C-4DBB-92C5-E0DFEB1BA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60" y="3058803"/>
                <a:ext cx="3779077" cy="103092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7F7F997-E1F1-4DEA-962C-95F197983809}"/>
                  </a:ext>
                </a:extLst>
              </p:cNvPr>
              <p:cNvSpPr/>
              <p:nvPr/>
            </p:nvSpPr>
            <p:spPr>
              <a:xfrm>
                <a:off x="1087313" y="5323524"/>
                <a:ext cx="5774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7F7F997-E1F1-4DEA-962C-95F197983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313" y="5323524"/>
                <a:ext cx="57740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ED5CDE8D-A84D-464B-A790-9C1D0AD6FC46}"/>
              </a:ext>
            </a:extLst>
          </p:cNvPr>
          <p:cNvSpPr/>
          <p:nvPr/>
        </p:nvSpPr>
        <p:spPr>
          <a:xfrm>
            <a:off x="1671326" y="5118423"/>
            <a:ext cx="5929811" cy="97696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19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9" grpId="0"/>
      <p:bldP spid="68" grpId="0"/>
      <p:bldP spid="11" grpId="0"/>
      <p:bldP spid="17" grpId="0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Differentiation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/>
              <p:nvPr/>
            </p:nvSpPr>
            <p:spPr>
              <a:xfrm>
                <a:off x="613877" y="711201"/>
                <a:ext cx="11034406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then total differentiation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u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given by following formula.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77" y="711201"/>
                <a:ext cx="11034406" cy="666849"/>
              </a:xfrm>
              <a:prstGeom prst="rect">
                <a:avLst/>
              </a:prstGeom>
              <a:blipFill>
                <a:blip r:embed="rId2"/>
                <a:stretch>
                  <a:fillRect l="-1160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/>
              <p:nvPr/>
            </p:nvSpPr>
            <p:spPr>
              <a:xfrm>
                <a:off x="3097228" y="1318883"/>
                <a:ext cx="3626301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du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dy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228" y="1318883"/>
                <a:ext cx="3626301" cy="985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A1BD71-C97B-4DD2-BFBC-335F90448339}"/>
                  </a:ext>
                </a:extLst>
              </p:cNvPr>
              <p:cNvSpPr txBox="1"/>
              <p:nvPr/>
            </p:nvSpPr>
            <p:spPr>
              <a:xfrm>
                <a:off x="653782" y="2145101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du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dx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and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dy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are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called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total(exact) differentials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</m:t>
                    </m:r>
                    <m: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and</m:t>
                    </m:r>
                    <m: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noProof="0" dirty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respectively.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EA1BD71-C97B-4DD2-BFBC-335F90448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2145101"/>
                <a:ext cx="11630451" cy="666849"/>
              </a:xfrm>
              <a:prstGeom prst="rect">
                <a:avLst/>
              </a:prstGeom>
              <a:blipFill>
                <a:blip r:embed="rId4"/>
                <a:stretch>
                  <a:fillRect l="-1048" r="-262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603CDD49-786C-41B5-B06B-CB7312FD169C}"/>
              </a:ext>
            </a:extLst>
          </p:cNvPr>
          <p:cNvSpPr/>
          <p:nvPr/>
        </p:nvSpPr>
        <p:spPr>
          <a:xfrm>
            <a:off x="178243" y="316418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748B67-514A-4699-B671-339A41559AFA}"/>
                  </a:ext>
                </a:extLst>
              </p:cNvPr>
              <p:cNvSpPr txBox="1"/>
              <p:nvPr/>
            </p:nvSpPr>
            <p:spPr>
              <a:xfrm>
                <a:off x="653782" y="2876668"/>
                <a:ext cx="1134018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total differentiation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u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given by following formula.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748B67-514A-4699-B671-339A41559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2876668"/>
                <a:ext cx="11340181" cy="666849"/>
              </a:xfrm>
              <a:prstGeom prst="rect">
                <a:avLst/>
              </a:prstGeom>
              <a:blipFill>
                <a:blip r:embed="rId5"/>
                <a:stretch>
                  <a:fillRect l="-1075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632A0-C258-497E-BA0E-F247E1ACB7FE}"/>
                  </a:ext>
                </a:extLst>
              </p:cNvPr>
              <p:cNvSpPr txBox="1"/>
              <p:nvPr/>
            </p:nvSpPr>
            <p:spPr>
              <a:xfrm>
                <a:off x="2690524" y="3508161"/>
                <a:ext cx="5068021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du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dy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3632A0-C258-497E-BA0E-F247E1ACB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24" y="3508161"/>
                <a:ext cx="5068021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row: Right 54">
            <a:extLst>
              <a:ext uri="{FF2B5EF4-FFF2-40B4-BE49-F238E27FC236}">
                <a16:creationId xmlns:a16="http://schemas.microsoft.com/office/drawing/2014/main" id="{BE94E8D9-9823-4AD2-80F3-210FBE84524B}"/>
              </a:ext>
            </a:extLst>
          </p:cNvPr>
          <p:cNvSpPr/>
          <p:nvPr/>
        </p:nvSpPr>
        <p:spPr>
          <a:xfrm>
            <a:off x="178243" y="472386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A6765C-4ABF-40C4-9915-E2E677CAE8C7}"/>
                  </a:ext>
                </a:extLst>
              </p:cNvPr>
              <p:cNvSpPr txBox="1"/>
              <p:nvPr/>
            </p:nvSpPr>
            <p:spPr>
              <a:xfrm>
                <a:off x="644852" y="4438639"/>
                <a:ext cx="12191079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30A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total differentiation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of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u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is given by following formula.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CA6765C-4ABF-40C4-9915-E2E677CAE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" y="4438639"/>
                <a:ext cx="12191079" cy="666849"/>
              </a:xfrm>
              <a:prstGeom prst="rect">
                <a:avLst/>
              </a:prstGeom>
              <a:blipFill>
                <a:blip r:embed="rId7"/>
                <a:stretch>
                  <a:fillRect l="-1050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52188E-601C-4ECF-9B35-3617BF042394}"/>
                  </a:ext>
                </a:extLst>
              </p:cNvPr>
              <p:cNvSpPr txBox="1"/>
              <p:nvPr/>
            </p:nvSpPr>
            <p:spPr>
              <a:xfrm>
                <a:off x="2690524" y="5121627"/>
                <a:ext cx="6610494" cy="98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du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52188E-601C-4ECF-9B35-3617BF042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524" y="5121627"/>
                <a:ext cx="6610494" cy="9820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66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5" grpId="0"/>
      <p:bldP spid="46" grpId="0"/>
      <p:bldP spid="52" grpId="0" animBg="1"/>
      <p:bldP spid="53" grpId="0"/>
      <p:bldP spid="54" grpId="0"/>
      <p:bldP spid="55" grpId="0" animBg="1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B4E638F-6FF6-4476-85F5-7828426662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2857" y="820409"/>
                <a:ext cx="8499433" cy="9115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If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then</m:t>
                      </m:r>
                      <m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find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&amp; 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IN" dirty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B4E638F-6FF6-4476-85F5-78284266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857" y="820409"/>
                <a:ext cx="8499433" cy="9115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D37DEF-6213-41AF-9898-85762B6F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9A93F-F8AF-448C-89EA-448313F8ABE6}"/>
                  </a:ext>
                </a:extLst>
              </p:cNvPr>
              <p:cNvSpPr/>
              <p:nvPr/>
            </p:nvSpPr>
            <p:spPr>
              <a:xfrm>
                <a:off x="896852" y="2069337"/>
                <a:ext cx="4916602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E69A93F-F8AF-448C-89EA-448313F8A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52" y="2069337"/>
                <a:ext cx="4916602" cy="9855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844095B-440E-421F-95A6-CD4EC70005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6216" y="3173954"/>
                <a:ext cx="1775979" cy="9115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IN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9844095B-440E-421F-95A6-CD4EC7000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216" y="3173954"/>
                <a:ext cx="1775979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A6598E5-6B6A-4C36-A8B6-BEF0C7575F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01166" y="4222881"/>
                <a:ext cx="775862" cy="47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A6598E5-6B6A-4C36-A8B6-BEF0C7575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66" y="4222881"/>
                <a:ext cx="775862" cy="475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727C029-A36A-418C-8CE7-6D2575DF82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72" y="4873680"/>
                <a:ext cx="2876746" cy="8822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E727C029-A36A-418C-8CE7-6D2575DF8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72" y="4873680"/>
                <a:ext cx="2876746" cy="8822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0AF7560B-4819-471A-BB9B-BFDE431C170B}"/>
              </a:ext>
            </a:extLst>
          </p:cNvPr>
          <p:cNvSpPr/>
          <p:nvPr/>
        </p:nvSpPr>
        <p:spPr>
          <a:xfrm>
            <a:off x="1022302" y="4831279"/>
            <a:ext cx="2281260" cy="92461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234D32-9AB7-4FD8-9BAE-2FEF2B5A27CA}"/>
                  </a:ext>
                </a:extLst>
              </p:cNvPr>
              <p:cNvSpPr txBox="1"/>
              <p:nvPr/>
            </p:nvSpPr>
            <p:spPr>
              <a:xfrm>
                <a:off x="3281079" y="3091399"/>
                <a:ext cx="1976490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234D32-9AB7-4FD8-9BAE-2FEF2B5A2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079" y="3091399"/>
                <a:ext cx="1976490" cy="9855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E212D-5DF5-49B7-BE8A-0EBBC1F12A44}"/>
                  </a:ext>
                </a:extLst>
              </p:cNvPr>
              <p:cNvSpPr txBox="1"/>
              <p:nvPr/>
            </p:nvSpPr>
            <p:spPr>
              <a:xfrm>
                <a:off x="5158658" y="3095822"/>
                <a:ext cx="1686941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</m:num>
                        <m:den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5BE212D-5DF5-49B7-BE8A-0EBBC1F12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658" y="3095822"/>
                <a:ext cx="1686941" cy="9855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E931D7-4D64-4373-B47E-7068D42AB2FE}"/>
                  </a:ext>
                </a:extLst>
              </p:cNvPr>
              <p:cNvSpPr txBox="1"/>
              <p:nvPr/>
            </p:nvSpPr>
            <p:spPr>
              <a:xfrm>
                <a:off x="6787415" y="3103822"/>
                <a:ext cx="1545235" cy="985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E931D7-4D64-4373-B47E-7068D42AB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415" y="3103822"/>
                <a:ext cx="1545235" cy="9855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6E5DFDC-EF46-4187-89C4-A46D9F47C6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9034" y="4224432"/>
                <a:ext cx="775862" cy="47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− 3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(1)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E6E5DFDC-EF46-4187-89C4-A46D9F47C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034" y="4224432"/>
                <a:ext cx="775862" cy="475923"/>
              </a:xfrm>
              <a:prstGeom prst="rect">
                <a:avLst/>
              </a:prstGeom>
              <a:blipFill>
                <a:blip r:embed="rId10"/>
                <a:stretch>
                  <a:fillRect r="-87500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740E883-D4C0-455C-8E87-E4FCF6661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64318" y="4210118"/>
                <a:ext cx="813001" cy="475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C740E883-D4C0-455C-8E87-E4FCF6661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318" y="4210118"/>
                <a:ext cx="813001" cy="475923"/>
              </a:xfrm>
              <a:prstGeom prst="rect">
                <a:avLst/>
              </a:prstGeom>
              <a:blipFill>
                <a:blip r:embed="rId11"/>
                <a:stretch>
                  <a:fillRect l="-2239" r="-14179" b="-128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5BDB6D-87A7-41B2-9C57-779F70868F4C}"/>
                  </a:ext>
                </a:extLst>
              </p:cNvPr>
              <p:cNvSpPr txBox="1"/>
              <p:nvPr/>
            </p:nvSpPr>
            <p:spPr>
              <a:xfrm>
                <a:off x="4232798" y="4162821"/>
                <a:ext cx="925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A5BDB6D-87A7-41B2-9C57-779F70868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98" y="4162821"/>
                <a:ext cx="92586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00686F6-1735-4B80-B70A-CF0B0E94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021234"/>
            <a:ext cx="1501677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Example: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01FB7F6-170F-40B4-A2F8-E1EBF4BFBE42}"/>
              </a:ext>
            </a:extLst>
          </p:cNvPr>
          <p:cNvSpPr txBox="1">
            <a:spLocks/>
          </p:cNvSpPr>
          <p:nvPr/>
        </p:nvSpPr>
        <p:spPr>
          <a:xfrm>
            <a:off x="131179" y="1616386"/>
            <a:ext cx="2768024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771E4B0-11E7-427E-AFFB-C3A4AEE9A0BC}"/>
              </a:ext>
            </a:extLst>
          </p:cNvPr>
          <p:cNvSpPr/>
          <p:nvPr/>
        </p:nvSpPr>
        <p:spPr>
          <a:xfrm>
            <a:off x="466381" y="246684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C98D05-712F-49C6-9C03-68331FE87EB7}"/>
                  </a:ext>
                </a:extLst>
              </p:cNvPr>
              <p:cNvSpPr txBox="1"/>
              <p:nvPr/>
            </p:nvSpPr>
            <p:spPr>
              <a:xfrm>
                <a:off x="3281079" y="990194"/>
                <a:ext cx="29510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DC98D05-712F-49C6-9C03-68331FE87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079" y="990194"/>
                <a:ext cx="295106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95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5013 0.1923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3" y="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  <p:bldP spid="31" grpId="0" animBg="1"/>
      <p:bldP spid="8" grpId="0"/>
      <p:bldP spid="18" grpId="0"/>
      <p:bldP spid="19" grpId="0"/>
      <p:bldP spid="34" grpId="0"/>
      <p:bldP spid="35" grpId="0"/>
      <p:bldP spid="36" grpId="0"/>
      <p:bldP spid="20" grpId="0" animBg="1"/>
      <p:bldP spid="24" grpId="0"/>
      <p:bldP spid="2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Total Differentiation</a:t>
            </a:r>
            <a:endParaRPr lang="en-IN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4653DE-5648-46A3-9C85-7EAB0352C7C8}"/>
              </a:ext>
            </a:extLst>
          </p:cNvPr>
          <p:cNvSpPr txBox="1">
            <a:spLocks/>
          </p:cNvSpPr>
          <p:nvPr/>
        </p:nvSpPr>
        <p:spPr>
          <a:xfrm>
            <a:off x="131180" y="1945621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A1E18D-9874-43CB-A18F-6EF7EDB8E9E2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DE4501-013B-48C8-986D-3A880BEA67E4}"/>
                  </a:ext>
                </a:extLst>
              </p:cNvPr>
              <p:cNvSpPr/>
              <p:nvPr/>
            </p:nvSpPr>
            <p:spPr>
              <a:xfrm>
                <a:off x="9121123" y="1422401"/>
                <a:ext cx="1841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  <m:r>
                      <m:rPr>
                        <m:sty m:val="p"/>
                      </m:rP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DE4501-013B-48C8-986D-3A880BEA6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123" y="1422401"/>
                <a:ext cx="1841338" cy="523220"/>
              </a:xfrm>
              <a:prstGeom prst="rect">
                <a:avLst/>
              </a:prstGeom>
              <a:blipFill>
                <a:blip r:embed="rId2"/>
                <a:stretch>
                  <a:fillRect t="-10465" r="-264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A2DC7A61-5A55-40AE-BE06-1FB11BE4F4D2}"/>
              </a:ext>
            </a:extLst>
          </p:cNvPr>
          <p:cNvSpPr txBox="1"/>
          <p:nvPr/>
        </p:nvSpPr>
        <p:spPr>
          <a:xfrm>
            <a:off x="9334798" y="2706063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D432C4-CBB2-4511-B18F-5FD4AF10D7B6}"/>
              </a:ext>
            </a:extLst>
          </p:cNvPr>
          <p:cNvSpPr txBox="1"/>
          <p:nvPr/>
        </p:nvSpPr>
        <p:spPr>
          <a:xfrm>
            <a:off x="10437573" y="2133601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5FA4B34-FEA8-4692-8AA7-588CB5A9AA09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9837232" y="2370855"/>
            <a:ext cx="591534" cy="59681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383AE-0EB6-42AA-B373-C672F56C286B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827990" y="2974415"/>
            <a:ext cx="623133" cy="546773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4AE82-816F-41AD-BC31-20A2992BD1E9}"/>
              </a:ext>
            </a:extLst>
          </p:cNvPr>
          <p:cNvSpPr txBox="1"/>
          <p:nvPr/>
        </p:nvSpPr>
        <p:spPr>
          <a:xfrm>
            <a:off x="10451123" y="3259578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6F2F515-3266-48A1-845A-996D92715B6B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10953557" y="2955171"/>
            <a:ext cx="614674" cy="566017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5C7A848-E40D-42AF-B0D3-36F70DCE764D}"/>
              </a:ext>
            </a:extLst>
          </p:cNvPr>
          <p:cNvCxnSpPr>
            <a:cxnSpLocks/>
            <a:stCxn id="36" idx="1"/>
          </p:cNvCxnSpPr>
          <p:nvPr/>
        </p:nvCxnSpPr>
        <p:spPr>
          <a:xfrm flipH="1" flipV="1">
            <a:off x="10950652" y="2370856"/>
            <a:ext cx="607734" cy="602300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A5765A2-1273-4B5C-805F-050CFCA4D16E}"/>
              </a:ext>
            </a:extLst>
          </p:cNvPr>
          <p:cNvSpPr txBox="1"/>
          <p:nvPr/>
        </p:nvSpPr>
        <p:spPr>
          <a:xfrm>
            <a:off x="11558386" y="2711546"/>
            <a:ext cx="502434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endParaRPr lang="en-IN" sz="2800" dirty="0">
              <a:ln>
                <a:solidFill>
                  <a:srgbClr val="FF0000"/>
                </a:solidFill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998ED-39EF-4C9C-80CD-060DA1BBB417}"/>
                  </a:ext>
                </a:extLst>
              </p:cNvPr>
              <p:cNvSpPr txBox="1"/>
              <p:nvPr/>
            </p:nvSpPr>
            <p:spPr>
              <a:xfrm>
                <a:off x="592144" y="2572469"/>
                <a:ext cx="1055028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998ED-39EF-4C9C-80CD-060DA1BB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4" y="2572469"/>
                <a:ext cx="1055028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9B7F10-DE87-4FD7-BAA1-7A16D380FE32}"/>
                  </a:ext>
                </a:extLst>
              </p:cNvPr>
              <p:cNvSpPr/>
              <p:nvPr/>
            </p:nvSpPr>
            <p:spPr>
              <a:xfrm>
                <a:off x="1450500" y="2572469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99B7F10-DE87-4FD7-BAA1-7A16D380F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500" y="2572469"/>
                <a:ext cx="79701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9E7BBD-B207-4461-9520-A0689398F122}"/>
                  </a:ext>
                </a:extLst>
              </p:cNvPr>
              <p:cNvSpPr/>
              <p:nvPr/>
            </p:nvSpPr>
            <p:spPr>
              <a:xfrm>
                <a:off x="2742040" y="2572415"/>
                <a:ext cx="1132554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79E7BBD-B207-4461-9520-A0689398F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040" y="2572415"/>
                <a:ext cx="1132554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E002F03-E3F7-40EA-9957-4F3E02EBBBC8}"/>
                  </a:ext>
                </a:extLst>
              </p:cNvPr>
              <p:cNvSpPr/>
              <p:nvPr/>
            </p:nvSpPr>
            <p:spPr>
              <a:xfrm>
                <a:off x="2027953" y="2581705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E002F03-E3F7-40EA-9957-4F3E02EBB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953" y="2581705"/>
                <a:ext cx="926472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FF5AC28-9BDE-43E8-8DE9-B06CA1D70620}"/>
                  </a:ext>
                </a:extLst>
              </p:cNvPr>
              <p:cNvSpPr/>
              <p:nvPr/>
            </p:nvSpPr>
            <p:spPr>
              <a:xfrm>
                <a:off x="3663446" y="2574918"/>
                <a:ext cx="926472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FF5AC28-9BDE-43E8-8DE9-B06CA1D70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446" y="2574918"/>
                <a:ext cx="926472" cy="911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76CC37ED-04F3-4636-A8F1-D99E6E4668DE}"/>
              </a:ext>
            </a:extLst>
          </p:cNvPr>
          <p:cNvSpPr/>
          <p:nvPr/>
        </p:nvSpPr>
        <p:spPr>
          <a:xfrm>
            <a:off x="114694" y="297197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BF80DB-BC97-43E9-A16A-6BF84A5506DA}"/>
                  </a:ext>
                </a:extLst>
              </p:cNvPr>
              <p:cNvSpPr txBox="1"/>
              <p:nvPr/>
            </p:nvSpPr>
            <p:spPr>
              <a:xfrm>
                <a:off x="1170602" y="3682352"/>
                <a:ext cx="17719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BF80DB-BC97-43E9-A16A-6BF84A550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602" y="3682352"/>
                <a:ext cx="177195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B5A42E-2394-44FD-9203-2911406ECCB5}"/>
                  </a:ext>
                </a:extLst>
              </p:cNvPr>
              <p:cNvSpPr/>
              <p:nvPr/>
            </p:nvSpPr>
            <p:spPr>
              <a:xfrm>
                <a:off x="1565002" y="1873861"/>
                <a:ext cx="372766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Here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  <m: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7B5A42E-2394-44FD-9203-2911406EC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002" y="1873861"/>
                <a:ext cx="3727665" cy="523220"/>
              </a:xfrm>
              <a:prstGeom prst="rect">
                <a:avLst/>
              </a:prstGeom>
              <a:blipFill>
                <a:blip r:embed="rId10"/>
                <a:stretch>
                  <a:fillRect l="-3437"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F45DE8-FFC5-47AA-8FC8-7AE0C03D8EF3}"/>
                  </a:ext>
                </a:extLst>
              </p:cNvPr>
              <p:cNvSpPr/>
              <p:nvPr/>
            </p:nvSpPr>
            <p:spPr>
              <a:xfrm>
                <a:off x="5168352" y="1882995"/>
                <a:ext cx="18092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0F45DE8-FFC5-47AA-8FC8-7AE0C03D8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352" y="1882995"/>
                <a:ext cx="180927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FCAC55-4339-42D8-98DF-97B3EEBE8816}"/>
                  </a:ext>
                </a:extLst>
              </p:cNvPr>
              <p:cNvSpPr/>
              <p:nvPr/>
            </p:nvSpPr>
            <p:spPr>
              <a:xfrm>
                <a:off x="6906254" y="1882995"/>
                <a:ext cx="2245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&amp;  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FFCAC55-4339-42D8-98DF-97B3EEBE8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254" y="1882995"/>
                <a:ext cx="2245295" cy="523220"/>
              </a:xfrm>
              <a:prstGeom prst="rect">
                <a:avLst/>
              </a:prstGeom>
              <a:blipFill>
                <a:blip r:embed="rId12"/>
                <a:stretch>
                  <a:fillRect t="-12791" r="-190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C8FD9E-3AC3-4BF7-85B5-5FE7CBA10685}"/>
                  </a:ext>
                </a:extLst>
              </p:cNvPr>
              <p:cNvSpPr/>
              <p:nvPr/>
            </p:nvSpPr>
            <p:spPr>
              <a:xfrm>
                <a:off x="2610658" y="3684411"/>
                <a:ext cx="21055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C8FD9E-3AC3-4BF7-85B5-5FE7CBA10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58" y="3684411"/>
                <a:ext cx="210557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1082BE-2706-44E2-A109-089F63DAF5F0}"/>
                  </a:ext>
                </a:extLst>
              </p:cNvPr>
              <p:cNvSpPr/>
              <p:nvPr/>
            </p:nvSpPr>
            <p:spPr>
              <a:xfrm>
                <a:off x="4496694" y="3682352"/>
                <a:ext cx="18909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41082BE-2706-44E2-A109-089F63DAF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694" y="3682352"/>
                <a:ext cx="18909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70273D-1D3A-47DB-838E-AC28C3305B71}"/>
                  </a:ext>
                </a:extLst>
              </p:cNvPr>
              <p:cNvSpPr/>
              <p:nvPr/>
            </p:nvSpPr>
            <p:spPr>
              <a:xfrm>
                <a:off x="6186665" y="3677642"/>
                <a:ext cx="16082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70273D-1D3A-47DB-838E-AC28C3305B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665" y="3677642"/>
                <a:ext cx="160826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BE644F-02D9-4BBA-A02B-538DEA50E034}"/>
                  </a:ext>
                </a:extLst>
              </p:cNvPr>
              <p:cNvSpPr txBox="1"/>
              <p:nvPr/>
            </p:nvSpPr>
            <p:spPr>
              <a:xfrm>
                <a:off x="1182471" y="4390402"/>
                <a:ext cx="2382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BE644F-02D9-4BBA-A02B-538DEA50E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71" y="4390402"/>
                <a:ext cx="238276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C2EF53-4ADF-4948-B9C9-AF1960C4AE1D}"/>
                  </a:ext>
                </a:extLst>
              </p:cNvPr>
              <p:cNvSpPr/>
              <p:nvPr/>
            </p:nvSpPr>
            <p:spPr>
              <a:xfrm>
                <a:off x="3428834" y="4390402"/>
                <a:ext cx="21055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C2EF53-4ADF-4948-B9C9-AF1960C4A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834" y="4390402"/>
                <a:ext cx="210557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2D100D-3F42-495B-9730-A22381D826A1}"/>
                  </a:ext>
                </a:extLst>
              </p:cNvPr>
              <p:cNvSpPr/>
              <p:nvPr/>
            </p:nvSpPr>
            <p:spPr>
              <a:xfrm>
                <a:off x="5360294" y="4388343"/>
                <a:ext cx="33705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32D100D-3F42-495B-9730-A22381D826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294" y="4388343"/>
                <a:ext cx="337053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4592E8-B2F8-4E8D-8123-4DE666CB6E24}"/>
                  </a:ext>
                </a:extLst>
              </p:cNvPr>
              <p:cNvSpPr txBox="1"/>
              <p:nvPr/>
            </p:nvSpPr>
            <p:spPr>
              <a:xfrm>
                <a:off x="1182470" y="5096393"/>
                <a:ext cx="2151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=−12 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4592E8-B2F8-4E8D-8123-4DE666CB6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470" y="5096393"/>
                <a:ext cx="2151857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A9AD3B-3B46-4BE1-8018-56D58CFA9E48}"/>
                  </a:ext>
                </a:extLst>
              </p:cNvPr>
              <p:cNvSpPr/>
              <p:nvPr/>
            </p:nvSpPr>
            <p:spPr>
              <a:xfrm>
                <a:off x="8467164" y="4371547"/>
                <a:ext cx="160826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6A9AD3B-3B46-4BE1-8018-56D58CFA9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164" y="4371547"/>
                <a:ext cx="160826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38DA9A-84D7-44B6-9329-6CDE5F0D5F9A}"/>
                  </a:ext>
                </a:extLst>
              </p:cNvPr>
              <p:cNvSpPr/>
              <p:nvPr/>
            </p:nvSpPr>
            <p:spPr>
              <a:xfrm>
                <a:off x="3150653" y="5086226"/>
                <a:ext cx="19510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438DA9A-84D7-44B6-9329-6CDE5F0D5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653" y="5086226"/>
                <a:ext cx="19510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7648E0-FAB7-4B9E-ACA3-20BC593FC025}"/>
                  </a:ext>
                </a:extLst>
              </p:cNvPr>
              <p:cNvSpPr/>
              <p:nvPr/>
            </p:nvSpPr>
            <p:spPr>
              <a:xfrm>
                <a:off x="4847012" y="5079765"/>
                <a:ext cx="19336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7648E0-FAB7-4B9E-ACA3-20BC593FC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12" y="5079765"/>
                <a:ext cx="193360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1899A4-9CF3-4987-AF13-A2F54C2ECAC3}"/>
                  </a:ext>
                </a:extLst>
              </p:cNvPr>
              <p:cNvSpPr/>
              <p:nvPr/>
            </p:nvSpPr>
            <p:spPr>
              <a:xfrm>
                <a:off x="6614385" y="5086226"/>
                <a:ext cx="26489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1899A4-9CF3-4987-AF13-A2F54C2ECA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385" y="5086226"/>
                <a:ext cx="264893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B7202-DEA7-4023-AEDB-E59394A5197A}"/>
                  </a:ext>
                </a:extLst>
              </p:cNvPr>
              <p:cNvSpPr txBox="1"/>
              <p:nvPr/>
            </p:nvSpPr>
            <p:spPr>
              <a:xfrm>
                <a:off x="1198311" y="5826378"/>
                <a:ext cx="2151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=−12 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B7202-DEA7-4023-AEDB-E59394A5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311" y="5826378"/>
                <a:ext cx="2151857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86A6CE-4DEA-4105-A8A6-404FF305A751}"/>
                  </a:ext>
                </a:extLst>
              </p:cNvPr>
              <p:cNvSpPr/>
              <p:nvPr/>
            </p:nvSpPr>
            <p:spPr>
              <a:xfrm>
                <a:off x="3132625" y="5832241"/>
                <a:ext cx="3678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86A6CE-4DEA-4105-A8A6-404FF305A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625" y="5832241"/>
                <a:ext cx="367882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EBAB77-2619-4B78-8A5F-C7563BE604F6}"/>
                  </a:ext>
                </a:extLst>
              </p:cNvPr>
              <p:cNvSpPr/>
              <p:nvPr/>
            </p:nvSpPr>
            <p:spPr>
              <a:xfrm>
                <a:off x="6578916" y="5815721"/>
                <a:ext cx="3108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EBAB77-2619-4B78-8A5F-C7563BE60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916" y="5815721"/>
                <a:ext cx="310822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A37095-DD25-409A-B825-9D31E00E9A28}"/>
              </a:ext>
            </a:extLst>
          </p:cNvPr>
          <p:cNvCxnSpPr/>
          <p:nvPr/>
        </p:nvCxnSpPr>
        <p:spPr>
          <a:xfrm>
            <a:off x="3350168" y="5645250"/>
            <a:ext cx="33484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541E12-A41E-47BA-819E-238663D7CB66}"/>
              </a:ext>
            </a:extLst>
          </p:cNvPr>
          <p:cNvGrpSpPr/>
          <p:nvPr/>
        </p:nvGrpSpPr>
        <p:grpSpPr>
          <a:xfrm>
            <a:off x="2106456" y="760461"/>
            <a:ext cx="9987100" cy="910570"/>
            <a:chOff x="2106456" y="760461"/>
            <a:chExt cx="9987100" cy="910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D8768B3-6DF8-4B59-8402-01336FA21062}"/>
                    </a:ext>
                  </a:extLst>
                </p:cNvPr>
                <p:cNvSpPr/>
                <p:nvPr/>
              </p:nvSpPr>
              <p:spPr>
                <a:xfrm>
                  <a:off x="2106456" y="944981"/>
                  <a:ext cx="99871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Find        as total derivative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&amp; </m:t>
                      </m:r>
                    </m:oMath>
                  </a14:m>
                  <a:endParaRPr lang="en-US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1D8768B3-6DF8-4B59-8402-01336FA210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456" y="944981"/>
                  <a:ext cx="9987100" cy="523220"/>
                </a:xfrm>
                <a:prstGeom prst="rect">
                  <a:avLst/>
                </a:prstGeom>
                <a:blipFill>
                  <a:blip r:embed="rId27"/>
                  <a:stretch>
                    <a:fillRect l="-1282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196737-C9E6-43FD-91FE-897F5BC8AB43}"/>
                    </a:ext>
                  </a:extLst>
                </p:cNvPr>
                <p:cNvSpPr txBox="1"/>
                <p:nvPr/>
              </p:nvSpPr>
              <p:spPr>
                <a:xfrm>
                  <a:off x="2791894" y="760461"/>
                  <a:ext cx="717518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du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dt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196737-C9E6-43FD-91FE-897F5BC8A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94" y="760461"/>
                  <a:ext cx="717518" cy="91057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7403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2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4" grpId="0"/>
      <p:bldP spid="26" grpId="0" animBg="1"/>
      <p:bldP spid="27" grpId="0" animBg="1"/>
      <p:bldP spid="32" grpId="0" animBg="1"/>
      <p:bldP spid="36" grpId="0" animBg="1"/>
      <p:bldP spid="39" grpId="0"/>
      <p:bldP spid="40" grpId="0"/>
      <p:bldP spid="41" grpId="0"/>
      <p:bldP spid="42" grpId="0"/>
      <p:bldP spid="43" grpId="0"/>
      <p:bldP spid="48" grpId="0" animBg="1"/>
      <p:bldP spid="21" grpId="0"/>
      <p:bldP spid="5" grpId="0"/>
      <p:bldP spid="6" grpId="0"/>
      <p:bldP spid="24" grpId="0"/>
      <p:bldP spid="7" grpId="0"/>
      <p:bldP spid="9" grpId="0"/>
      <p:bldP spid="10" grpId="0"/>
      <p:bldP spid="30" grpId="0"/>
      <p:bldP spid="37" grpId="0"/>
      <p:bldP spid="38" grpId="0"/>
      <p:bldP spid="44" grpId="0"/>
      <p:bldP spid="45" grpId="0"/>
      <p:bldP spid="12" grpId="0"/>
      <p:bldP spid="13" grpId="0"/>
      <p:bldP spid="15" grpId="0"/>
      <p:bldP spid="46" grpId="0"/>
      <p:bldP spid="50" grpId="0"/>
      <p:bldP spid="5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Total Differentiation</a:t>
            </a:r>
            <a:endParaRPr lang="en-IN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4653DE-5648-46A3-9C85-7EAB0352C7C8}"/>
              </a:ext>
            </a:extLst>
          </p:cNvPr>
          <p:cNvSpPr txBox="1">
            <a:spLocks/>
          </p:cNvSpPr>
          <p:nvPr/>
        </p:nvSpPr>
        <p:spPr>
          <a:xfrm>
            <a:off x="131180" y="1945621"/>
            <a:ext cx="275056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AA1E18D-9874-43CB-A18F-6EF7EDB8E9E2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998ED-39EF-4C9C-80CD-060DA1BBB417}"/>
                  </a:ext>
                </a:extLst>
              </p:cNvPr>
              <p:cNvSpPr txBox="1"/>
              <p:nvPr/>
            </p:nvSpPr>
            <p:spPr>
              <a:xfrm>
                <a:off x="158044" y="2563233"/>
                <a:ext cx="1079629" cy="911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63998ED-39EF-4C9C-80CD-060DA1BB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44" y="2563233"/>
                <a:ext cx="1079629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B7202-DEA7-4023-AEDB-E59394A5197A}"/>
                  </a:ext>
                </a:extLst>
              </p:cNvPr>
              <p:cNvSpPr txBox="1"/>
              <p:nvPr/>
            </p:nvSpPr>
            <p:spPr>
              <a:xfrm>
                <a:off x="1157644" y="2793967"/>
                <a:ext cx="2151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=−12 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46B7202-DEA7-4023-AEDB-E59394A51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44" y="2793967"/>
                <a:ext cx="215185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86A6CE-4DEA-4105-A8A6-404FF305A751}"/>
                  </a:ext>
                </a:extLst>
              </p:cNvPr>
              <p:cNvSpPr/>
              <p:nvPr/>
            </p:nvSpPr>
            <p:spPr>
              <a:xfrm>
                <a:off x="3211704" y="2767172"/>
                <a:ext cx="3678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486A6CE-4DEA-4105-A8A6-404FF305A7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4" y="2767172"/>
                <a:ext cx="36788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EBAB77-2619-4B78-8A5F-C7563BE604F6}"/>
                  </a:ext>
                </a:extLst>
              </p:cNvPr>
              <p:cNvSpPr/>
              <p:nvPr/>
            </p:nvSpPr>
            <p:spPr>
              <a:xfrm>
                <a:off x="6657995" y="2782926"/>
                <a:ext cx="31082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1EBAB77-2619-4B78-8A5F-C7563BE60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95" y="2782926"/>
                <a:ext cx="310822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47A627-8BCB-4D19-9DC4-99E030FFE962}"/>
                  </a:ext>
                </a:extLst>
              </p:cNvPr>
              <p:cNvSpPr txBox="1"/>
              <p:nvPr/>
            </p:nvSpPr>
            <p:spPr>
              <a:xfrm>
                <a:off x="1157644" y="3623723"/>
                <a:ext cx="21518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=−12 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i="0" smtClean="0"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247A627-8BCB-4D19-9DC4-99E030FFE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44" y="3623723"/>
                <a:ext cx="215185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B5BA13F-5E16-47A7-BB85-D0576B0F8B12}"/>
                  </a:ext>
                </a:extLst>
              </p:cNvPr>
              <p:cNvSpPr/>
              <p:nvPr/>
            </p:nvSpPr>
            <p:spPr>
              <a:xfrm>
                <a:off x="3211704" y="3596928"/>
                <a:ext cx="20520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B5BA13F-5E16-47A7-BB85-D0576B0F8B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04" y="3596928"/>
                <a:ext cx="205203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33B144-D6CD-4F05-822A-BE3A2538EB9E}"/>
                  </a:ext>
                </a:extLst>
              </p:cNvPr>
              <p:cNvSpPr/>
              <p:nvPr/>
            </p:nvSpPr>
            <p:spPr>
              <a:xfrm>
                <a:off x="5051118" y="3610326"/>
                <a:ext cx="21257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33B144-D6CD-4F05-822A-BE3A2538E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118" y="3610326"/>
                <a:ext cx="212577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71C651-6A23-49F2-92E4-A0822E66B56E}"/>
                  </a:ext>
                </a:extLst>
              </p:cNvPr>
              <p:cNvSpPr/>
              <p:nvPr/>
            </p:nvSpPr>
            <p:spPr>
              <a:xfrm>
                <a:off x="3900931" y="3596928"/>
                <a:ext cx="11501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71C651-6A23-49F2-92E4-A0822E66B5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931" y="3596928"/>
                <a:ext cx="115018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E178E02-7EFC-4054-98AB-2D56BA2CB16E}"/>
                  </a:ext>
                </a:extLst>
              </p:cNvPr>
              <p:cNvSpPr/>
              <p:nvPr/>
            </p:nvSpPr>
            <p:spPr>
              <a:xfrm>
                <a:off x="5812197" y="3593806"/>
                <a:ext cx="98093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E178E02-7EFC-4054-98AB-2D56BA2C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197" y="3593806"/>
                <a:ext cx="98093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45434D-2832-4A4D-B39B-2263BD5A1F03}"/>
                  </a:ext>
                </a:extLst>
              </p:cNvPr>
              <p:cNvSpPr/>
              <p:nvPr/>
            </p:nvSpPr>
            <p:spPr>
              <a:xfrm>
                <a:off x="7617510" y="3667718"/>
                <a:ext cx="3798635" cy="523220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E45434D-2832-4A4D-B39B-2263BD5A1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10" y="3667718"/>
                <a:ext cx="37986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C4D896-A75A-44B1-ACA1-5F71D3424775}"/>
                  </a:ext>
                </a:extLst>
              </p:cNvPr>
              <p:cNvSpPr/>
              <p:nvPr/>
            </p:nvSpPr>
            <p:spPr>
              <a:xfrm>
                <a:off x="7617510" y="4472749"/>
                <a:ext cx="3215624" cy="523220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IN" sz="2800" dirty="0">
                  <a:solidFill>
                    <a:srgbClr val="21212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C4D896-A75A-44B1-ACA1-5F71D3424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510" y="4472749"/>
                <a:ext cx="321562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4329EB-6745-4BD9-93F0-D6482A065B40}"/>
                  </a:ext>
                </a:extLst>
              </p:cNvPr>
              <p:cNvSpPr txBox="1"/>
              <p:nvPr/>
            </p:nvSpPr>
            <p:spPr>
              <a:xfrm>
                <a:off x="172592" y="4198481"/>
                <a:ext cx="6268197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dt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−12 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C4329EB-6745-4BD9-93F0-D6482A065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92" y="4198481"/>
                <a:ext cx="6268197" cy="91057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1D3A8C0C-4355-4ACD-A4E5-8982AD982D06}"/>
              </a:ext>
            </a:extLst>
          </p:cNvPr>
          <p:cNvSpPr/>
          <p:nvPr/>
        </p:nvSpPr>
        <p:spPr>
          <a:xfrm>
            <a:off x="610129" y="4229886"/>
            <a:ext cx="5651389" cy="91123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4D44F-03A0-4E89-B69D-822317F0C86D}"/>
                  </a:ext>
                </a:extLst>
              </p:cNvPr>
              <p:cNvSpPr/>
              <p:nvPr/>
            </p:nvSpPr>
            <p:spPr>
              <a:xfrm>
                <a:off x="9121123" y="1422401"/>
                <a:ext cx="18413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  <m:r>
                      <m:rPr>
                        <m:sty m:val="p"/>
                      </m:rP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80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sz="28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1C4D44F-03A0-4E89-B69D-822317F0C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1123" y="1422401"/>
                <a:ext cx="1841338" cy="523220"/>
              </a:xfrm>
              <a:prstGeom prst="rect">
                <a:avLst/>
              </a:prstGeom>
              <a:blipFill>
                <a:blip r:embed="rId16"/>
                <a:stretch>
                  <a:fillRect t="-10465" r="-264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D0DE8C15-83CF-4DB3-B797-6BB8E98BE4E9}"/>
              </a:ext>
            </a:extLst>
          </p:cNvPr>
          <p:cNvGrpSpPr/>
          <p:nvPr/>
        </p:nvGrpSpPr>
        <p:grpSpPr>
          <a:xfrm>
            <a:off x="2106456" y="760461"/>
            <a:ext cx="9987100" cy="910570"/>
            <a:chOff x="2106456" y="760461"/>
            <a:chExt cx="9987100" cy="910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51E8658-CEF0-483A-AE2E-6F296DAA1C1E}"/>
                    </a:ext>
                  </a:extLst>
                </p:cNvPr>
                <p:cNvSpPr/>
                <p:nvPr/>
              </p:nvSpPr>
              <p:spPr>
                <a:xfrm>
                  <a:off x="2106456" y="944981"/>
                  <a:ext cx="998710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Find        as total derivative for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3</m:t>
                      </m:r>
                      <m:r>
                        <m:rPr>
                          <m:sty m:val="p"/>
                        </m:rP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&amp; </m:t>
                      </m:r>
                    </m:oMath>
                  </a14:m>
                  <a:endParaRPr lang="en-US" sz="280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51E8658-CEF0-483A-AE2E-6F296DAA1C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456" y="944981"/>
                  <a:ext cx="9987100" cy="523220"/>
                </a:xfrm>
                <a:prstGeom prst="rect">
                  <a:avLst/>
                </a:prstGeom>
                <a:blipFill>
                  <a:blip r:embed="rId17"/>
                  <a:stretch>
                    <a:fillRect l="-1282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118426-CA48-4845-9427-55FFA3A23584}"/>
                    </a:ext>
                  </a:extLst>
                </p:cNvPr>
                <p:cNvSpPr txBox="1"/>
                <p:nvPr/>
              </p:nvSpPr>
              <p:spPr>
                <a:xfrm>
                  <a:off x="2791894" y="760461"/>
                  <a:ext cx="717518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du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dt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A118426-CA48-4845-9427-55FFA3A235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1894" y="760461"/>
                  <a:ext cx="717518" cy="91057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878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  <p:bldP spid="52" grpId="0"/>
      <p:bldP spid="8" grpId="0"/>
      <p:bldP spid="11" grpId="0"/>
      <p:bldP spid="54" grpId="0" animBg="1"/>
      <p:bldP spid="18" grpId="0" animBg="1"/>
      <p:bldP spid="55" grpId="0"/>
      <p:bldP spid="5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678873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Method:5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36545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Implicit Function</a:t>
            </a:r>
          </a:p>
        </p:txBody>
      </p:sp>
    </p:spTree>
    <p:extLst>
      <p:ext uri="{BB962C8B-B14F-4D97-AF65-F5344CB8AC3E}">
        <p14:creationId xmlns:p14="http://schemas.microsoft.com/office/powerpoint/2010/main" val="1205923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Notations</a:t>
            </a:r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AFFCE4B-82B6-425D-A602-46B48E72607A}"/>
              </a:ext>
            </a:extLst>
          </p:cNvPr>
          <p:cNvSpPr/>
          <p:nvPr/>
        </p:nvSpPr>
        <p:spPr>
          <a:xfrm rot="10800000">
            <a:off x="5458097" y="4750237"/>
            <a:ext cx="1283060" cy="663478"/>
          </a:xfrm>
          <a:custGeom>
            <a:avLst/>
            <a:gdLst>
              <a:gd name="connsiteX0" fmla="*/ 0 w 1348510"/>
              <a:gd name="connsiteY0" fmla="*/ 0 h 618838"/>
              <a:gd name="connsiteX1" fmla="*/ 1348510 w 1348510"/>
              <a:gd name="connsiteY1" fmla="*/ 0 h 618838"/>
              <a:gd name="connsiteX2" fmla="*/ 1348510 w 1348510"/>
              <a:gd name="connsiteY2" fmla="*/ 1 h 618838"/>
              <a:gd name="connsiteX3" fmla="*/ 674255 w 1348510"/>
              <a:gd name="connsiteY3" fmla="*/ 618838 h 618838"/>
              <a:gd name="connsiteX4" fmla="*/ 0 w 1348510"/>
              <a:gd name="connsiteY4" fmla="*/ 1 h 618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8510" h="618838">
                <a:moveTo>
                  <a:pt x="0" y="0"/>
                </a:moveTo>
                <a:lnTo>
                  <a:pt x="1348510" y="0"/>
                </a:lnTo>
                <a:lnTo>
                  <a:pt x="1348510" y="1"/>
                </a:lnTo>
                <a:cubicBezTo>
                  <a:pt x="1348510" y="341775"/>
                  <a:pt x="1046636" y="618838"/>
                  <a:pt x="674255" y="618838"/>
                </a:cubicBezTo>
                <a:cubicBezTo>
                  <a:pt x="301874" y="618838"/>
                  <a:pt x="0" y="341775"/>
                  <a:pt x="0" y="1"/>
                </a:cubicBezTo>
                <a:close/>
              </a:path>
            </a:pathLst>
          </a:cu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5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3E7A90-3A5B-4D4B-91EE-111DD4421FDA}"/>
              </a:ext>
            </a:extLst>
          </p:cNvPr>
          <p:cNvCxnSpPr>
            <a:cxnSpLocks/>
          </p:cNvCxnSpPr>
          <p:nvPr/>
        </p:nvCxnSpPr>
        <p:spPr>
          <a:xfrm flipH="1" flipV="1">
            <a:off x="2727675" y="5393729"/>
            <a:ext cx="2730422" cy="22405"/>
          </a:xfrm>
          <a:prstGeom prst="straightConnector1">
            <a:avLst/>
          </a:prstGeom>
          <a:ln w="57150">
            <a:solidFill>
              <a:srgbClr val="00206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20EBF0-A343-42ED-BE64-9088D5E338B6}"/>
              </a:ext>
            </a:extLst>
          </p:cNvPr>
          <p:cNvCxnSpPr>
            <a:cxnSpLocks/>
          </p:cNvCxnSpPr>
          <p:nvPr/>
        </p:nvCxnSpPr>
        <p:spPr>
          <a:xfrm flipH="1">
            <a:off x="6741157" y="5413715"/>
            <a:ext cx="2627633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143958-A4BB-401D-A020-B863D47C166D}"/>
              </a:ext>
            </a:extLst>
          </p:cNvPr>
          <p:cNvCxnSpPr>
            <a:cxnSpLocks/>
            <a:endCxn id="25" idx="3"/>
          </p:cNvCxnSpPr>
          <p:nvPr/>
        </p:nvCxnSpPr>
        <p:spPr>
          <a:xfrm>
            <a:off x="6099623" y="2012272"/>
            <a:ext cx="4" cy="2737965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D43751-BBA7-4552-B028-B97F97AFDC58}"/>
              </a:ext>
            </a:extLst>
          </p:cNvPr>
          <p:cNvCxnSpPr>
            <a:cxnSpLocks/>
          </p:cNvCxnSpPr>
          <p:nvPr/>
        </p:nvCxnSpPr>
        <p:spPr>
          <a:xfrm>
            <a:off x="3747597" y="3002509"/>
            <a:ext cx="1845224" cy="1994156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173AD34-D182-4E23-ADFC-8B1DE03C7636}"/>
              </a:ext>
            </a:extLst>
          </p:cNvPr>
          <p:cNvCxnSpPr>
            <a:cxnSpLocks/>
          </p:cNvCxnSpPr>
          <p:nvPr/>
        </p:nvCxnSpPr>
        <p:spPr>
          <a:xfrm flipH="1">
            <a:off x="6602209" y="3002509"/>
            <a:ext cx="1879057" cy="1994156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E71751-792F-4433-BDCB-011288B4849A}"/>
                  </a:ext>
                </a:extLst>
              </p:cNvPr>
              <p:cNvSpPr/>
              <p:nvPr/>
            </p:nvSpPr>
            <p:spPr>
              <a:xfrm>
                <a:off x="5514763" y="4899087"/>
                <a:ext cx="11612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7E71751-792F-4433-BDCB-011288B48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763" y="4899087"/>
                <a:ext cx="116128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545642-C558-4B86-A2EF-1050C24C26C9}"/>
                  </a:ext>
                </a:extLst>
              </p:cNvPr>
              <p:cNvSpPr/>
              <p:nvPr/>
            </p:nvSpPr>
            <p:spPr>
              <a:xfrm>
                <a:off x="582068" y="4876420"/>
                <a:ext cx="2191612" cy="9115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F545642-C558-4B86-A2EF-1050C24C2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68" y="4876420"/>
                <a:ext cx="2191612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537570C-4F14-4136-9AA8-8F4A6548BE8B}"/>
                  </a:ext>
                </a:extLst>
              </p:cNvPr>
              <p:cNvSpPr/>
              <p:nvPr/>
            </p:nvSpPr>
            <p:spPr>
              <a:xfrm>
                <a:off x="1470129" y="2396048"/>
                <a:ext cx="2276736" cy="9852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537570C-4F14-4136-9AA8-8F4A6548B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29" y="2396048"/>
                <a:ext cx="2276736" cy="985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9E3A50-1621-420F-AE2F-12C79796D3D0}"/>
                  </a:ext>
                </a:extLst>
              </p:cNvPr>
              <p:cNvSpPr/>
              <p:nvPr/>
            </p:nvSpPr>
            <p:spPr>
              <a:xfrm>
                <a:off x="4917448" y="985484"/>
                <a:ext cx="2428232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sSub>
                        <m:sSubPr>
                          <m:ctrl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xx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E9E3A50-1621-420F-AE2F-12C79796D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448" y="985484"/>
                <a:ext cx="2428232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C1FBFE-CBDD-4534-9865-CCF0F5B4D14A}"/>
                  </a:ext>
                </a:extLst>
              </p:cNvPr>
              <p:cNvSpPr/>
              <p:nvPr/>
            </p:nvSpPr>
            <p:spPr>
              <a:xfrm>
                <a:off x="8553985" y="2325556"/>
                <a:ext cx="2627633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yx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BC1FBFE-CBDD-4534-9865-CCF0F5B4D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985" y="2325556"/>
                <a:ext cx="2627633" cy="10309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8156EA1-7C5C-4BFA-816A-257390B0B20B}"/>
                  </a:ext>
                </a:extLst>
              </p:cNvPr>
              <p:cNvSpPr/>
              <p:nvPr/>
            </p:nvSpPr>
            <p:spPr>
              <a:xfrm>
                <a:off x="9368790" y="4853753"/>
                <a:ext cx="2457450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yy</m:t>
                          </m:r>
                        </m:sub>
                      </m:sSub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8156EA1-7C5C-4BFA-816A-257390B0B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790" y="4853753"/>
                <a:ext cx="2457450" cy="10309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ectangle 69">
            <a:extLst>
              <a:ext uri="{FF2B5EF4-FFF2-40B4-BE49-F238E27FC236}">
                <a16:creationId xmlns:a16="http://schemas.microsoft.com/office/drawing/2014/main" id="{AB7CC4C0-5E53-4998-8EDD-F8790A6501A5}"/>
              </a:ext>
            </a:extLst>
          </p:cNvPr>
          <p:cNvSpPr/>
          <p:nvPr/>
        </p:nvSpPr>
        <p:spPr>
          <a:xfrm>
            <a:off x="604042" y="4876781"/>
            <a:ext cx="2041897" cy="91123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3F573E-6680-4AD9-95E7-05166C816F0D}"/>
              </a:ext>
            </a:extLst>
          </p:cNvPr>
          <p:cNvSpPr/>
          <p:nvPr/>
        </p:nvSpPr>
        <p:spPr>
          <a:xfrm>
            <a:off x="4917448" y="1035412"/>
            <a:ext cx="2346936" cy="91123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5BCC43-715F-4AFE-8465-225163FEBEF2}"/>
              </a:ext>
            </a:extLst>
          </p:cNvPr>
          <p:cNvSpPr/>
          <p:nvPr/>
        </p:nvSpPr>
        <p:spPr>
          <a:xfrm>
            <a:off x="9399120" y="4881195"/>
            <a:ext cx="2286038" cy="99660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FE2E628-3BE9-4F11-BAC7-0FDF33A00191}"/>
              </a:ext>
            </a:extLst>
          </p:cNvPr>
          <p:cNvSpPr/>
          <p:nvPr/>
        </p:nvSpPr>
        <p:spPr>
          <a:xfrm>
            <a:off x="8543873" y="2358342"/>
            <a:ext cx="2575858" cy="98673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5D2776-75EF-49E6-836D-D2DB3F8121E0}"/>
              </a:ext>
            </a:extLst>
          </p:cNvPr>
          <p:cNvSpPr/>
          <p:nvPr/>
        </p:nvSpPr>
        <p:spPr>
          <a:xfrm>
            <a:off x="1482672" y="2393276"/>
            <a:ext cx="2085244" cy="98673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40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4" grpId="0"/>
      <p:bldP spid="65" grpId="0"/>
      <p:bldP spid="66" grpId="0"/>
      <p:bldP spid="67" grpId="0"/>
      <p:bldP spid="68" grpId="0"/>
      <p:bldP spid="69" grpId="0"/>
      <p:bldP spid="70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Function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B6FC07-F5C3-4096-BAD4-EEEAD57D5BF2}"/>
              </a:ext>
            </a:extLst>
          </p:cNvPr>
          <p:cNvSpPr txBox="1"/>
          <p:nvPr/>
        </p:nvSpPr>
        <p:spPr>
          <a:xfrm>
            <a:off x="653782" y="858983"/>
            <a:ext cx="11538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 function in which </a:t>
            </a: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one variable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can 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not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be 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express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in terms of other variables is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C086E-CF49-47E0-B683-1568450AEC79}"/>
              </a:ext>
            </a:extLst>
          </p:cNvPr>
          <p:cNvSpPr/>
          <p:nvPr/>
        </p:nvSpPr>
        <p:spPr>
          <a:xfrm>
            <a:off x="653782" y="1382203"/>
            <a:ext cx="39260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212121"/>
                </a:solidFill>
              </a:rPr>
              <a:t>called an </a:t>
            </a:r>
            <a:r>
              <a:rPr lang="en-US" sz="2800" dirty="0">
                <a:solidFill>
                  <a:srgbClr val="FF0000"/>
                </a:solidFill>
              </a:rPr>
              <a:t>implicit function</a:t>
            </a:r>
            <a:r>
              <a:rPr lang="en-US" sz="2800" dirty="0">
                <a:solidFill>
                  <a:srgbClr val="212121"/>
                </a:solidFill>
              </a:rPr>
              <a:t>.</a:t>
            </a: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77E983-5E94-4913-B047-4BB143216AE8}"/>
              </a:ext>
            </a:extLst>
          </p:cNvPr>
          <p:cNvSpPr txBox="1">
            <a:spLocks/>
          </p:cNvSpPr>
          <p:nvPr/>
        </p:nvSpPr>
        <p:spPr>
          <a:xfrm>
            <a:off x="178243" y="2076262"/>
            <a:ext cx="1942539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For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8995E3-6D3F-4AF9-92EC-6BEB0496A22A}"/>
                  </a:ext>
                </a:extLst>
              </p:cNvPr>
              <p:cNvSpPr/>
              <p:nvPr/>
            </p:nvSpPr>
            <p:spPr>
              <a:xfrm>
                <a:off x="2302473" y="2042643"/>
                <a:ext cx="272134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dirty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A8995E3-6D3F-4AF9-92EC-6BEB0496A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473" y="2042643"/>
                <a:ext cx="272134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2EA035C2-C795-40CD-B920-115B48C300E0}"/>
              </a:ext>
            </a:extLst>
          </p:cNvPr>
          <p:cNvSpPr/>
          <p:nvPr/>
        </p:nvSpPr>
        <p:spPr>
          <a:xfrm>
            <a:off x="178242" y="317158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D02F9-0C4D-409B-94F8-FE5C696860B3}"/>
              </a:ext>
            </a:extLst>
          </p:cNvPr>
          <p:cNvSpPr txBox="1"/>
          <p:nvPr/>
        </p:nvSpPr>
        <p:spPr>
          <a:xfrm>
            <a:off x="653782" y="3034662"/>
            <a:ext cx="8074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B71B1C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First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B71B1C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order differential coefficient of an implicit function: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B71B1C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/>
              <p:nvPr/>
            </p:nvSpPr>
            <p:spPr>
              <a:xfrm>
                <a:off x="653782" y="3641006"/>
                <a:ext cx="65136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212121"/>
                        </a:solidFill>
                      </a:rPr>
                      <m:t>Let</m:t>
                    </m:r>
                    <m:r>
                      <a:rPr lang="en-US" sz="2800" b="0" i="0" dirty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be an implicit function then</a:t>
                </a:r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3641006"/>
                <a:ext cx="6513636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5DB5F-8C3F-4C02-B489-EA8A969326B5}"/>
                  </a:ext>
                </a:extLst>
              </p:cNvPr>
              <p:cNvSpPr/>
              <p:nvPr/>
            </p:nvSpPr>
            <p:spPr>
              <a:xfrm>
                <a:off x="593879" y="4248600"/>
                <a:ext cx="2078005" cy="983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5DB5F-8C3F-4C02-B489-EA8A96932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79" y="4248600"/>
                <a:ext cx="2078005" cy="9830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55B360-9294-44FB-BD04-F3E72E2BF107}"/>
                  </a:ext>
                </a:extLst>
              </p:cNvPr>
              <p:cNvSpPr/>
              <p:nvPr/>
            </p:nvSpPr>
            <p:spPr>
              <a:xfrm>
                <a:off x="2551920" y="4247350"/>
                <a:ext cx="5280515" cy="98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here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rgbClr val="212121"/>
                          </a:solidFill>
                        </a:rPr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55B360-9294-44FB-BD04-F3E72E2BF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920" y="4247350"/>
                <a:ext cx="5280515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14B26F0-6570-419D-9409-9C34D307C126}"/>
              </a:ext>
            </a:extLst>
          </p:cNvPr>
          <p:cNvSpPr/>
          <p:nvPr/>
        </p:nvSpPr>
        <p:spPr>
          <a:xfrm>
            <a:off x="653782" y="4298443"/>
            <a:ext cx="1775382" cy="92034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72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" grpId="0"/>
      <p:bldP spid="6" grpId="0" animBg="1"/>
      <p:bldP spid="7" grpId="0"/>
      <p:bldP spid="8" grpId="0" animBg="1"/>
      <p:bldP spid="9" grpId="0"/>
      <p:bldP spid="10" grpId="0"/>
      <p:bldP spid="4" grpId="0"/>
      <p:bldP spid="11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E9C2F1-557D-4F1C-83C7-03417C3D2A74}"/>
                  </a:ext>
                </a:extLst>
              </p:cNvPr>
              <p:cNvSpPr/>
              <p:nvPr/>
            </p:nvSpPr>
            <p:spPr>
              <a:xfrm>
                <a:off x="2095447" y="4158610"/>
                <a:ext cx="31357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E9C2F1-557D-4F1C-83C7-03417C3D2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447" y="4158610"/>
                <a:ext cx="313573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13C63E-F815-4078-A19D-DCF1E5196988}"/>
                  </a:ext>
                </a:extLst>
              </p:cNvPr>
              <p:cNvSpPr/>
              <p:nvPr/>
            </p:nvSpPr>
            <p:spPr>
              <a:xfrm>
                <a:off x="2040031" y="4156970"/>
                <a:ext cx="3061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213C63E-F815-4078-A19D-DCF1E51969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0031" y="4156970"/>
                <a:ext cx="306199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00CED8-8AE3-4C4E-9A33-E50A5793E58F}"/>
                  </a:ext>
                </a:extLst>
              </p:cNvPr>
              <p:cNvSpPr/>
              <p:nvPr/>
            </p:nvSpPr>
            <p:spPr>
              <a:xfrm>
                <a:off x="2093174" y="3147711"/>
                <a:ext cx="2192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00CED8-8AE3-4C4E-9A33-E50A5793E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74" y="3147711"/>
                <a:ext cx="21923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E00833-9204-41B4-86F3-984E9A68D830}"/>
                  </a:ext>
                </a:extLst>
              </p:cNvPr>
              <p:cNvSpPr/>
              <p:nvPr/>
            </p:nvSpPr>
            <p:spPr>
              <a:xfrm>
                <a:off x="2089663" y="3148807"/>
                <a:ext cx="2192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xy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1E00833-9204-41B4-86F3-984E9A68D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663" y="3148807"/>
                <a:ext cx="21923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326433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/>
              <p:nvPr/>
            </p:nvSpPr>
            <p:spPr>
              <a:xfrm>
                <a:off x="1966143" y="1621771"/>
                <a:ext cx="558572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xy</m:t>
                        </m:r>
                      </m:e>
                    </m:d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43" y="1621771"/>
                <a:ext cx="5585725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/>
              <p:nvPr/>
            </p:nvSpPr>
            <p:spPr>
              <a:xfrm>
                <a:off x="1589385" y="2298339"/>
                <a:ext cx="65306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Here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xe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sup>
                    </m:sSup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xy</m:t>
                        </m:r>
                      </m:e>
                    </m:d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IN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85" y="2298339"/>
                <a:ext cx="6530605" cy="523220"/>
              </a:xfrm>
              <a:prstGeom prst="rect">
                <a:avLst/>
              </a:prstGeom>
              <a:blipFill>
                <a:blip r:embed="rId7"/>
                <a:stretch>
                  <a:fillRect l="-196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F751A1-91A4-40E6-A9C4-DE184AED62F8}"/>
                  </a:ext>
                </a:extLst>
              </p:cNvPr>
              <p:cNvSpPr/>
              <p:nvPr/>
            </p:nvSpPr>
            <p:spPr>
              <a:xfrm>
                <a:off x="67156" y="2903858"/>
                <a:ext cx="2238049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F751A1-91A4-40E6-A9C4-DE184AED6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6" y="2903858"/>
                <a:ext cx="2238049" cy="9115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F9582D-53C6-4B4B-A098-85030753BD42}"/>
                  </a:ext>
                </a:extLst>
              </p:cNvPr>
              <p:cNvSpPr/>
              <p:nvPr/>
            </p:nvSpPr>
            <p:spPr>
              <a:xfrm>
                <a:off x="141044" y="3946668"/>
                <a:ext cx="2162323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&amp;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F9582D-53C6-4B4B-A098-85030753B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4" y="3946668"/>
                <a:ext cx="2162323" cy="985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FB8637-BDE7-4289-9AF9-2FA945DB38E4}"/>
                  </a:ext>
                </a:extLst>
              </p:cNvPr>
              <p:cNvSpPr/>
              <p:nvPr/>
            </p:nvSpPr>
            <p:spPr>
              <a:xfrm>
                <a:off x="567407" y="5000283"/>
                <a:ext cx="1971398" cy="983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FB8637-BDE7-4289-9AF9-2FA945DB3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7" y="5000283"/>
                <a:ext cx="1971398" cy="9830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6A5D2DD-D19C-40FC-AF56-A5AC655CF8E8}"/>
                  </a:ext>
                </a:extLst>
              </p:cNvPr>
              <p:cNvSpPr/>
              <p:nvPr/>
            </p:nvSpPr>
            <p:spPr>
              <a:xfrm>
                <a:off x="2342149" y="5220940"/>
                <a:ext cx="3867662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6A5D2DD-D19C-40FC-AF56-A5AC655CF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49" y="5220940"/>
                <a:ext cx="3867662" cy="673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39CAF8DC-C5CF-4CC8-AC82-C607F3D259E6}"/>
              </a:ext>
            </a:extLst>
          </p:cNvPr>
          <p:cNvSpPr/>
          <p:nvPr/>
        </p:nvSpPr>
        <p:spPr>
          <a:xfrm>
            <a:off x="151770" y="536713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34BE03-6009-4FA5-8462-B79D900EFCA9}"/>
                  </a:ext>
                </a:extLst>
              </p:cNvPr>
              <p:cNvSpPr/>
              <p:nvPr/>
            </p:nvSpPr>
            <p:spPr>
              <a:xfrm>
                <a:off x="5996134" y="2892035"/>
                <a:ext cx="6551152" cy="10890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num>
                            <m:den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  <m: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</m:sub>
                      </m:sSub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b="0" i="0" smtClean="0">
                                              <a:solidFill>
                                                <a:srgbClr val="2121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func>
                                </m:sup>
                              </m:s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0+0+1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34BE03-6009-4FA5-8462-B79D900EF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134" y="2892035"/>
                <a:ext cx="6551152" cy="108908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85AA5E-ABB0-4EB7-9ECD-74EAE25A4C92}"/>
                  </a:ext>
                </a:extLst>
              </p:cNvPr>
              <p:cNvSpPr/>
              <p:nvPr/>
            </p:nvSpPr>
            <p:spPr>
              <a:xfrm>
                <a:off x="8055442" y="4086303"/>
                <a:ext cx="26244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85AA5E-ABB0-4EB7-9ECD-74EAE25A4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442" y="4086303"/>
                <a:ext cx="262443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FAF558-6479-462A-BF44-701AEFEA1A09}"/>
                  </a:ext>
                </a:extLst>
              </p:cNvPr>
              <p:cNvSpPr/>
              <p:nvPr/>
            </p:nvSpPr>
            <p:spPr>
              <a:xfrm>
                <a:off x="6009936" y="4709069"/>
                <a:ext cx="4759380" cy="1023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dy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e>
                          </m:d>
                        </m:sub>
                      </m:sSub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AFAF558-6479-462A-BF44-701AEFEA1A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936" y="4709069"/>
                <a:ext cx="4759380" cy="10237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1B6A831-17FD-40F7-A56E-2F3304FF783F}"/>
              </a:ext>
            </a:extLst>
          </p:cNvPr>
          <p:cNvSpPr/>
          <p:nvPr/>
        </p:nvSpPr>
        <p:spPr>
          <a:xfrm>
            <a:off x="6411093" y="4732327"/>
            <a:ext cx="4100375" cy="100780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D2BE1-73AF-4549-8AD7-77776EFC7153}"/>
              </a:ext>
            </a:extLst>
          </p:cNvPr>
          <p:cNvGrpSpPr/>
          <p:nvPr/>
        </p:nvGrpSpPr>
        <p:grpSpPr>
          <a:xfrm>
            <a:off x="1966143" y="708945"/>
            <a:ext cx="9921057" cy="910570"/>
            <a:chOff x="1966143" y="708945"/>
            <a:chExt cx="9921057" cy="9105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/>
                <p:nvPr/>
              </p:nvSpPr>
              <p:spPr>
                <a:xfrm>
                  <a:off x="1966143" y="945203"/>
                  <a:ext cx="992105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By using partial derivatives find the value of        </a:t>
                  </a:r>
                  <a:r>
                    <a:rPr lang="en-US" sz="2800" i="0" dirty="0">
                      <a:solidFill>
                        <a:srgbClr val="212121"/>
                      </a:solidFill>
                      <a:latin typeface="+mj-lt"/>
                      <a:ea typeface="Cambria Math" panose="02040503050406030204" pitchFamily="18" charset="0"/>
                    </a:rPr>
                    <a:t>at</a:t>
                  </a:r>
                  <a14:m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for </a:t>
                  </a:r>
                  <a:endParaRPr lang="en-U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6143" y="945203"/>
                  <a:ext cx="9921057" cy="523220"/>
                </a:xfrm>
                <a:prstGeom prst="rect">
                  <a:avLst/>
                </a:prstGeom>
                <a:blipFill>
                  <a:blip r:embed="rId16"/>
                  <a:stretch>
                    <a:fillRect l="-1291" t="-10465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0C33735-204A-487D-851B-27EF3BB3302E}"/>
                    </a:ext>
                  </a:extLst>
                </p:cNvPr>
                <p:cNvSpPr txBox="1"/>
                <p:nvPr/>
              </p:nvSpPr>
              <p:spPr>
                <a:xfrm>
                  <a:off x="8119990" y="708945"/>
                  <a:ext cx="747954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0C33735-204A-487D-851B-27EF3BB330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990" y="708945"/>
                  <a:ext cx="747954" cy="91057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reeform 17">
            <a:extLst>
              <a:ext uri="{FF2B5EF4-FFF2-40B4-BE49-F238E27FC236}">
                <a16:creationId xmlns:a16="http://schemas.microsoft.com/office/drawing/2014/main" id="{C973244C-0264-466F-A840-8C3992F1BDB3}"/>
              </a:ext>
            </a:extLst>
          </p:cNvPr>
          <p:cNvSpPr>
            <a:spLocks/>
          </p:cNvSpPr>
          <p:nvPr/>
        </p:nvSpPr>
        <p:spPr bwMode="auto">
          <a:xfrm>
            <a:off x="6029783" y="2860744"/>
            <a:ext cx="45719" cy="322246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0.10729 0.26621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1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08125 0.1914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29" grpId="0"/>
      <p:bldP spid="28" grpId="0"/>
      <p:bldP spid="30" grpId="0"/>
      <p:bldP spid="30" grpId="1"/>
      <p:bldP spid="30" grpId="2"/>
      <p:bldP spid="12" grpId="0" animBg="1"/>
      <p:bldP spid="13" grpId="0" animBg="1"/>
      <p:bldP spid="4" grpId="0"/>
      <p:bldP spid="16" grpId="0"/>
      <p:bldP spid="5" grpId="0"/>
      <p:bldP spid="18" grpId="0"/>
      <p:bldP spid="6" grpId="0"/>
      <p:bldP spid="26" grpId="0"/>
      <p:bldP spid="27" grpId="0" animBg="1"/>
      <p:bldP spid="11" grpId="0"/>
      <p:bldP spid="15" grpId="0"/>
      <p:bldP spid="17" grpId="0"/>
      <p:bldP spid="32" grpId="0" animBg="1"/>
      <p:bldP spid="24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 Function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A035C2-C795-40CD-B920-115B48C300E0}"/>
              </a:ext>
            </a:extLst>
          </p:cNvPr>
          <p:cNvSpPr/>
          <p:nvPr/>
        </p:nvSpPr>
        <p:spPr>
          <a:xfrm>
            <a:off x="178242" y="132126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8D02F9-0C4D-409B-94F8-FE5C696860B3}"/>
              </a:ext>
            </a:extLst>
          </p:cNvPr>
          <p:cNvSpPr txBox="1"/>
          <p:nvPr/>
        </p:nvSpPr>
        <p:spPr>
          <a:xfrm>
            <a:off x="653781" y="1184343"/>
            <a:ext cx="8522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B71B1C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Second</a:t>
            </a:r>
            <a:r>
              <a:rPr kumimoji="0" lang="en-US" sz="2800" b="0" u="none" strike="noStrike" kern="1200" cap="none" spc="0" normalizeH="0" noProof="0" dirty="0">
                <a:ln>
                  <a:noFill/>
                </a:ln>
                <a:solidFill>
                  <a:srgbClr val="B71B1C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order differential coefficient of an implicit function: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B71B1C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/>
              <p:nvPr/>
            </p:nvSpPr>
            <p:spPr>
              <a:xfrm>
                <a:off x="653782" y="1790687"/>
                <a:ext cx="65136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212121"/>
                        </a:solidFill>
                      </a:rPr>
                      <m:t>Let</m:t>
                    </m:r>
                    <m:r>
                      <a:rPr lang="en-US" sz="2800" b="0" i="0" dirty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be an implicit function then</a:t>
                </a:r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2" y="1790687"/>
                <a:ext cx="6513636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5DB5F-8C3F-4C02-B489-EA8A969326B5}"/>
                  </a:ext>
                </a:extLst>
              </p:cNvPr>
              <p:cNvSpPr/>
              <p:nvPr/>
            </p:nvSpPr>
            <p:spPr>
              <a:xfrm>
                <a:off x="1793776" y="2808680"/>
                <a:ext cx="3634072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pqs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E5DB5F-8C3F-4C02-B489-EA8A96932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776" y="2808680"/>
                <a:ext cx="3634072" cy="1064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55B360-9294-44FB-BD04-F3E72E2BF107}"/>
                  </a:ext>
                </a:extLst>
              </p:cNvPr>
              <p:cNvSpPr/>
              <p:nvPr/>
            </p:nvSpPr>
            <p:spPr>
              <a:xfrm>
                <a:off x="651173" y="4268869"/>
                <a:ext cx="4089946" cy="9855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≠0,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55B360-9294-44FB-BD04-F3E72E2BF1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73" y="4268869"/>
                <a:ext cx="4089946" cy="985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0E8741-C8B7-4D76-982C-59A5E01C2718}"/>
                  </a:ext>
                </a:extLst>
              </p:cNvPr>
              <p:cNvSpPr/>
              <p:nvPr/>
            </p:nvSpPr>
            <p:spPr>
              <a:xfrm>
                <a:off x="7892525" y="2427581"/>
                <a:ext cx="1994264" cy="17191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q</m:t>
                                    </m:r>
                                  </m:e>
                                  <m:e>
                                    <m:r>
                                      <a:rPr lang="en-US" sz="2800" b="0" i="0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0E8741-C8B7-4D76-982C-59A5E01C2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525" y="2427581"/>
                <a:ext cx="1994264" cy="17191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66F21E-5947-4FF2-A231-9C3D1914176F}"/>
                  </a:ext>
                </a:extLst>
              </p:cNvPr>
              <p:cNvSpPr/>
              <p:nvPr/>
            </p:nvSpPr>
            <p:spPr>
              <a:xfrm>
                <a:off x="6653049" y="2808680"/>
                <a:ext cx="1376979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  <m:sup>
                              <m:r>
                                <a:rPr lang="en-US" sz="2800" i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366F21E-5947-4FF2-A231-9C3D191417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049" y="2808680"/>
                <a:ext cx="1376979" cy="9569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A21C62-DF2B-46C7-9650-69878745D7A1}"/>
                  </a:ext>
                </a:extLst>
              </p:cNvPr>
              <p:cNvSpPr/>
              <p:nvPr/>
            </p:nvSpPr>
            <p:spPr>
              <a:xfrm>
                <a:off x="5706310" y="3093532"/>
                <a:ext cx="779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𝐎𝐑</m:t>
                      </m:r>
                    </m:oMath>
                  </m:oMathPara>
                </a14:m>
                <a:endParaRPr lang="en-IN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A21C62-DF2B-46C7-9650-69878745D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310" y="3093532"/>
                <a:ext cx="77938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D74333CD-5FBF-495D-A7F4-CE19DE6CEEEE}"/>
              </a:ext>
            </a:extLst>
          </p:cNvPr>
          <p:cNvSpPr/>
          <p:nvPr/>
        </p:nvSpPr>
        <p:spPr>
          <a:xfrm>
            <a:off x="593879" y="2781831"/>
            <a:ext cx="4666610" cy="109130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0166D1-17F3-4B40-94C9-20C0CDE8F4D4}"/>
              </a:ext>
            </a:extLst>
          </p:cNvPr>
          <p:cNvSpPr/>
          <p:nvPr/>
        </p:nvSpPr>
        <p:spPr>
          <a:xfrm>
            <a:off x="6730147" y="2436069"/>
            <a:ext cx="3091587" cy="171912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24DFCC-41EE-48A7-9917-76B006374783}"/>
                  </a:ext>
                </a:extLst>
              </p:cNvPr>
              <p:cNvSpPr/>
              <p:nvPr/>
            </p:nvSpPr>
            <p:spPr>
              <a:xfrm>
                <a:off x="559048" y="2794836"/>
                <a:ext cx="134408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624DFCC-41EE-48A7-9917-76B006374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48" y="2794836"/>
                <a:ext cx="1344086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1C079A-BE9C-43A0-B773-52E19AF48DB5}"/>
                  </a:ext>
                </a:extLst>
              </p:cNvPr>
              <p:cNvSpPr/>
              <p:nvPr/>
            </p:nvSpPr>
            <p:spPr>
              <a:xfrm>
                <a:off x="4402762" y="4223537"/>
                <a:ext cx="5324150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41C079A-BE9C-43A0-B773-52E19AF48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762" y="4223537"/>
                <a:ext cx="5324150" cy="10309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2AB70B00-6B15-49CF-B599-E60FC7CDF9B8}"/>
              </a:ext>
            </a:extLst>
          </p:cNvPr>
          <p:cNvSpPr/>
          <p:nvPr/>
        </p:nvSpPr>
        <p:spPr>
          <a:xfrm>
            <a:off x="178241" y="470514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1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4" grpId="0"/>
      <p:bldP spid="11" grpId="0"/>
      <p:bldP spid="5" grpId="0"/>
      <p:bldP spid="12" grpId="0"/>
      <p:bldP spid="13" grpId="0"/>
      <p:bldP spid="17" grpId="0" animBg="1"/>
      <p:bldP spid="18" grpId="0" animBg="1"/>
      <p:bldP spid="15" grpId="0"/>
      <p:bldP spid="16" grpId="0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00CED8-8AE3-4C4E-9A33-E50A5793E58F}"/>
                  </a:ext>
                </a:extLst>
              </p:cNvPr>
              <p:cNvSpPr/>
              <p:nvPr/>
            </p:nvSpPr>
            <p:spPr>
              <a:xfrm>
                <a:off x="2276050" y="4191459"/>
                <a:ext cx="16753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00CED8-8AE3-4C4E-9A33-E50A5793E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50" y="4191459"/>
                <a:ext cx="167533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1771250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F751A1-91A4-40E6-A9C4-DE184AED62F8}"/>
                  </a:ext>
                </a:extLst>
              </p:cNvPr>
              <p:cNvSpPr/>
              <p:nvPr/>
            </p:nvSpPr>
            <p:spPr>
              <a:xfrm>
                <a:off x="638060" y="3960083"/>
                <a:ext cx="183210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F751A1-91A4-40E6-A9C4-DE184AED62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060" y="3960083"/>
                <a:ext cx="1832105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F9582D-53C6-4B4B-A098-85030753BD42}"/>
                  </a:ext>
                </a:extLst>
              </p:cNvPr>
              <p:cNvSpPr/>
              <p:nvPr/>
            </p:nvSpPr>
            <p:spPr>
              <a:xfrm>
                <a:off x="633252" y="4965718"/>
                <a:ext cx="1836913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F9582D-53C6-4B4B-A098-85030753BD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52" y="4965718"/>
                <a:ext cx="1836913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B44AD2-5BD8-4A3D-AA6C-601D74F7D0B0}"/>
                  </a:ext>
                </a:extLst>
              </p:cNvPr>
              <p:cNvSpPr/>
              <p:nvPr/>
            </p:nvSpPr>
            <p:spPr>
              <a:xfrm>
                <a:off x="221815" y="2267339"/>
                <a:ext cx="31591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Here,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B44AD2-5BD8-4A3D-AA6C-601D74F7D0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15" y="2267339"/>
                <a:ext cx="3159135" cy="523220"/>
              </a:xfrm>
              <a:prstGeom prst="rect">
                <a:avLst/>
              </a:prstGeom>
              <a:blipFill>
                <a:blip r:embed="rId6"/>
                <a:stretch>
                  <a:fillRect l="-3854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D79C09-64D3-4C25-9309-E0B382A16CA2}"/>
                  </a:ext>
                </a:extLst>
              </p:cNvPr>
              <p:cNvSpPr/>
              <p:nvPr/>
            </p:nvSpPr>
            <p:spPr>
              <a:xfrm>
                <a:off x="238960" y="2831650"/>
                <a:ext cx="3539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D79C09-64D3-4C25-9309-E0B382A16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60" y="2831650"/>
                <a:ext cx="35390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CF2F2A5-FBAF-4116-ABBC-D193DEE2671C}"/>
                  </a:ext>
                </a:extLst>
              </p:cNvPr>
              <p:cNvSpPr/>
              <p:nvPr/>
            </p:nvSpPr>
            <p:spPr>
              <a:xfrm>
                <a:off x="238960" y="3437053"/>
                <a:ext cx="43345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CF2F2A5-FBAF-4116-ABBC-D193DEE26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60" y="3437053"/>
                <a:ext cx="433452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A5DC1B-CE85-4472-9EFC-045504E8C461}"/>
                  </a:ext>
                </a:extLst>
              </p:cNvPr>
              <p:cNvSpPr/>
              <p:nvPr/>
            </p:nvSpPr>
            <p:spPr>
              <a:xfrm>
                <a:off x="2276050" y="5196904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AA5DC1B-CE85-4472-9EFC-045504E8C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50" y="5196904"/>
                <a:ext cx="162666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Arrow: Right 34">
            <a:extLst>
              <a:ext uri="{FF2B5EF4-FFF2-40B4-BE49-F238E27FC236}">
                <a16:creationId xmlns:a16="http://schemas.microsoft.com/office/drawing/2014/main" id="{F974502E-CF4F-4EC8-8C9D-649D197CBC64}"/>
              </a:ext>
            </a:extLst>
          </p:cNvPr>
          <p:cNvSpPr/>
          <p:nvPr/>
        </p:nvSpPr>
        <p:spPr>
          <a:xfrm>
            <a:off x="246473" y="440664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5728DDE-0FC4-42BB-A1E4-522719829D1F}"/>
              </a:ext>
            </a:extLst>
          </p:cNvPr>
          <p:cNvSpPr/>
          <p:nvPr/>
        </p:nvSpPr>
        <p:spPr>
          <a:xfrm>
            <a:off x="268033" y="538960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4CA0E8-7986-46F0-99C8-7F6BF5B2BD0D}"/>
                  </a:ext>
                </a:extLst>
              </p:cNvPr>
              <p:cNvSpPr/>
              <p:nvPr/>
            </p:nvSpPr>
            <p:spPr>
              <a:xfrm>
                <a:off x="5018287" y="1910366"/>
                <a:ext cx="1588109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C4CA0E8-7986-46F0-99C8-7F6BF5B2B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287" y="1910366"/>
                <a:ext cx="1588109" cy="9569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rrow: Right 39">
            <a:extLst>
              <a:ext uri="{FF2B5EF4-FFF2-40B4-BE49-F238E27FC236}">
                <a16:creationId xmlns:a16="http://schemas.microsoft.com/office/drawing/2014/main" id="{E4191B47-2DE6-4A04-B875-2E851F991F7D}"/>
              </a:ext>
            </a:extLst>
          </p:cNvPr>
          <p:cNvSpPr/>
          <p:nvPr/>
        </p:nvSpPr>
        <p:spPr>
          <a:xfrm>
            <a:off x="4626700" y="235692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CEEFBA-4840-4B62-B4BD-516FCE68A9C9}"/>
                  </a:ext>
                </a:extLst>
              </p:cNvPr>
              <p:cNvSpPr/>
              <p:nvPr/>
            </p:nvSpPr>
            <p:spPr>
              <a:xfrm>
                <a:off x="2276050" y="4191684"/>
                <a:ext cx="16753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FCEEFBA-4840-4B62-B4BD-516FCE68A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050" y="4191684"/>
                <a:ext cx="167533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9F4B3-CBF5-4F7D-9797-9D5C03897DFF}"/>
                  </a:ext>
                </a:extLst>
              </p:cNvPr>
              <p:cNvSpPr/>
              <p:nvPr/>
            </p:nvSpPr>
            <p:spPr>
              <a:xfrm>
                <a:off x="2275378" y="5195144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E79F4B3-CBF5-4F7D-9797-9D5C03897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378" y="5195144"/>
                <a:ext cx="162666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B3F4209-32EC-462C-9EDE-D2C2D5FA6F0A}"/>
                  </a:ext>
                </a:extLst>
              </p:cNvPr>
              <p:cNvSpPr/>
              <p:nvPr/>
            </p:nvSpPr>
            <p:spPr>
              <a:xfrm>
                <a:off x="2274706" y="5192128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B3F4209-32EC-462C-9EDE-D2C2D5FA6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706" y="5192128"/>
                <a:ext cx="162666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CBBFB6-C754-4D2A-99A1-33B255363569}"/>
                  </a:ext>
                </a:extLst>
              </p:cNvPr>
              <p:cNvSpPr/>
              <p:nvPr/>
            </p:nvSpPr>
            <p:spPr>
              <a:xfrm>
                <a:off x="6423316" y="1910366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CBBFB6-C754-4D2A-99A1-33B255363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316" y="1910366"/>
                <a:ext cx="2166939" cy="10604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7D31C0E-1087-42E8-B893-95ED310B25DD}"/>
                  </a:ext>
                </a:extLst>
              </p:cNvPr>
              <p:cNvSpPr/>
              <p:nvPr/>
            </p:nvSpPr>
            <p:spPr>
              <a:xfrm>
                <a:off x="8423608" y="1955699"/>
                <a:ext cx="285764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7D31C0E-1087-42E8-B893-95ED310B2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3608" y="1955699"/>
                <a:ext cx="2857641" cy="91159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97F61D-0641-4865-A9CB-3A42D9546F50}"/>
                  </a:ext>
                </a:extLst>
              </p:cNvPr>
              <p:cNvSpPr/>
              <p:nvPr/>
            </p:nvSpPr>
            <p:spPr>
              <a:xfrm>
                <a:off x="11041500" y="2178997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497F61D-0641-4865-A9CB-3A42D954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1500" y="2178997"/>
                <a:ext cx="100578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E709237-AE54-4DAF-BE66-B88C3D94F2BD}"/>
                  </a:ext>
                </a:extLst>
              </p:cNvPr>
              <p:cNvSpPr/>
              <p:nvPr/>
            </p:nvSpPr>
            <p:spPr>
              <a:xfrm>
                <a:off x="5025709" y="3193536"/>
                <a:ext cx="1768132" cy="10305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E709237-AE54-4DAF-BE66-B88C3D94F2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709" y="3193536"/>
                <a:ext cx="1768132" cy="10305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68D46649-2F41-464F-8186-A4523B934870}"/>
              </a:ext>
            </a:extLst>
          </p:cNvPr>
          <p:cNvSpPr/>
          <p:nvPr/>
        </p:nvSpPr>
        <p:spPr>
          <a:xfrm>
            <a:off x="4634122" y="364009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73776-B6AC-45CB-8957-EC886B956430}"/>
                  </a:ext>
                </a:extLst>
              </p:cNvPr>
              <p:cNvSpPr/>
              <p:nvPr/>
            </p:nvSpPr>
            <p:spPr>
              <a:xfrm>
                <a:off x="6654304" y="3193536"/>
                <a:ext cx="216693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0573776-B6AC-45CB-8957-EC886B9564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304" y="3193536"/>
                <a:ext cx="2166939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5859D10-DE22-41F1-92C0-BA7DEAC17239}"/>
                  </a:ext>
                </a:extLst>
              </p:cNvPr>
              <p:cNvSpPr/>
              <p:nvPr/>
            </p:nvSpPr>
            <p:spPr>
              <a:xfrm>
                <a:off x="8562547" y="3235802"/>
                <a:ext cx="285764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5859D10-DE22-41F1-92C0-BA7DEAC17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547" y="3235802"/>
                <a:ext cx="2857641" cy="91159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5F18B6-C28F-4FB5-9A7A-EC865723034C}"/>
                  </a:ext>
                </a:extLst>
              </p:cNvPr>
              <p:cNvSpPr/>
              <p:nvPr/>
            </p:nvSpPr>
            <p:spPr>
              <a:xfrm>
                <a:off x="11253541" y="3462167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5F18B6-C28F-4FB5-9A7A-EC8657230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3541" y="3462167"/>
                <a:ext cx="1100366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D21CA4-CB9A-4687-9FE1-F8D33BCDF09B}"/>
                  </a:ext>
                </a:extLst>
              </p:cNvPr>
              <p:cNvSpPr/>
              <p:nvPr/>
            </p:nvSpPr>
            <p:spPr>
              <a:xfrm>
                <a:off x="5053417" y="4463713"/>
                <a:ext cx="1588109" cy="1030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BD21CA4-CB9A-4687-9FE1-F8D33BCDF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17" y="4463713"/>
                <a:ext cx="1588109" cy="103092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rrow: Right 44">
            <a:extLst>
              <a:ext uri="{FF2B5EF4-FFF2-40B4-BE49-F238E27FC236}">
                <a16:creationId xmlns:a16="http://schemas.microsoft.com/office/drawing/2014/main" id="{EABFD029-2B59-4FF9-A26C-5E50C26FA309}"/>
              </a:ext>
            </a:extLst>
          </p:cNvPr>
          <p:cNvSpPr/>
          <p:nvPr/>
        </p:nvSpPr>
        <p:spPr>
          <a:xfrm>
            <a:off x="4661830" y="491027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900835-F8BA-4CDC-A0FB-ED3CEEECB3F5}"/>
                  </a:ext>
                </a:extLst>
              </p:cNvPr>
              <p:cNvSpPr/>
              <p:nvPr/>
            </p:nvSpPr>
            <p:spPr>
              <a:xfrm>
                <a:off x="6458446" y="4463713"/>
                <a:ext cx="217495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900835-F8BA-4CDC-A0FB-ED3CEEECB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46" y="4463713"/>
                <a:ext cx="2174954" cy="106048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59EBD5E-47A1-4BCD-975C-D8CF9D5B653E}"/>
                  </a:ext>
                </a:extLst>
              </p:cNvPr>
              <p:cNvSpPr/>
              <p:nvPr/>
            </p:nvSpPr>
            <p:spPr>
              <a:xfrm>
                <a:off x="8458738" y="4509046"/>
                <a:ext cx="2865656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59EBD5E-47A1-4BCD-975C-D8CF9D5B6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738" y="4509046"/>
                <a:ext cx="2865656" cy="985591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23246F-6488-46D4-A2BB-91A6E76E7805}"/>
                  </a:ext>
                </a:extLst>
              </p:cNvPr>
              <p:cNvSpPr/>
              <p:nvPr/>
            </p:nvSpPr>
            <p:spPr>
              <a:xfrm>
                <a:off x="11076630" y="4732344"/>
                <a:ext cx="1013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423246F-6488-46D4-A2BB-91A6E76E7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6630" y="4732344"/>
                <a:ext cx="101380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DEE54F9-9892-484E-A316-DFDC81753FD6}"/>
              </a:ext>
            </a:extLst>
          </p:cNvPr>
          <p:cNvGrpSpPr/>
          <p:nvPr/>
        </p:nvGrpSpPr>
        <p:grpSpPr>
          <a:xfrm>
            <a:off x="1937614" y="642158"/>
            <a:ext cx="6695786" cy="979613"/>
            <a:chOff x="1937614" y="642158"/>
            <a:chExt cx="6695786" cy="979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/>
                <p:nvPr/>
              </p:nvSpPr>
              <p:spPr>
                <a:xfrm>
                  <a:off x="1937614" y="954849"/>
                  <a:ext cx="669578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, then find         and           </a:t>
                  </a:r>
                  <a:r>
                    <a:rPr lang="en-US" sz="2800" b="0" i="0" dirty="0">
                      <a:latin typeface="+mj-lt"/>
                      <a:ea typeface="Cambria Math" panose="02040503050406030204" pitchFamily="18" charset="0"/>
                    </a:rPr>
                    <a:t>.</a:t>
                  </a:r>
                  <a:endParaRPr lang="en-U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614" y="954849"/>
                  <a:ext cx="6695786" cy="523220"/>
                </a:xfrm>
                <a:prstGeom prst="rect">
                  <a:avLst/>
                </a:prstGeom>
                <a:blipFill>
                  <a:blip r:embed="rId25"/>
                  <a:stretch>
                    <a:fillRect l="-1913" t="-11765" b="-341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120B768-5040-4D7D-8989-EEC752B6E052}"/>
                    </a:ext>
                  </a:extLst>
                </p:cNvPr>
                <p:cNvSpPr txBox="1"/>
                <p:nvPr/>
              </p:nvSpPr>
              <p:spPr>
                <a:xfrm>
                  <a:off x="5847471" y="711201"/>
                  <a:ext cx="748413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4120B768-5040-4D7D-8989-EEC752B6E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471" y="711201"/>
                  <a:ext cx="748413" cy="91057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1C5606D-726E-4079-B8F1-C28ED339D8E1}"/>
                    </a:ext>
                  </a:extLst>
                </p:cNvPr>
                <p:cNvSpPr txBox="1"/>
                <p:nvPr/>
              </p:nvSpPr>
              <p:spPr>
                <a:xfrm>
                  <a:off x="7100616" y="642158"/>
                  <a:ext cx="890614" cy="9569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dx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E1C5606D-726E-4079-B8F1-C28ED339D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16" y="642158"/>
                  <a:ext cx="890614" cy="95692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Freeform 17">
            <a:extLst>
              <a:ext uri="{FF2B5EF4-FFF2-40B4-BE49-F238E27FC236}">
                <a16:creationId xmlns:a16="http://schemas.microsoft.com/office/drawing/2014/main" id="{9DC435F1-521D-4CEF-B86B-4DD5395B3885}"/>
              </a:ext>
            </a:extLst>
          </p:cNvPr>
          <p:cNvSpPr>
            <a:spLocks/>
          </p:cNvSpPr>
          <p:nvPr/>
        </p:nvSpPr>
        <p:spPr bwMode="auto">
          <a:xfrm>
            <a:off x="4412917" y="1961385"/>
            <a:ext cx="45719" cy="409167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0.29713 4.44444E-6 C 0.43034 4.44444E-6 0.59557 -0.08125 0.59557 -0.1463 L 0.59557 -0.29028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79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0.30338 -1.85185E-6 C 0.43919 -1.85185E-6 0.60677 -0.06921 0.60677 -0.125 L 0.60677 -0.24977 " pathEditMode="relative" rAng="0" ptsTypes="AAAA">
                                      <p:cBhvr>
                                        <p:cTn id="1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39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60169 -0.0669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78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2" grpId="0" animBg="1"/>
      <p:bldP spid="13" grpId="0" animBg="1"/>
      <p:bldP spid="5" grpId="0"/>
      <p:bldP spid="18" grpId="0"/>
      <p:bldP spid="3" grpId="0"/>
      <p:bldP spid="9" grpId="0"/>
      <p:bldP spid="33" grpId="0"/>
      <p:bldP spid="19" grpId="0"/>
      <p:bldP spid="35" grpId="0" animBg="1"/>
      <p:bldP spid="36" grpId="0" animBg="1"/>
      <p:bldP spid="39" grpId="0"/>
      <p:bldP spid="40" grpId="0" animBg="1"/>
      <p:bldP spid="41" grpId="0"/>
      <p:bldP spid="41" grpId="1"/>
      <p:bldP spid="41" grpId="2"/>
      <p:bldP spid="42" grpId="0"/>
      <p:bldP spid="42" grpId="1"/>
      <p:bldP spid="42" grpId="2"/>
      <p:bldP spid="43" grpId="0"/>
      <p:bldP spid="43" grpId="1"/>
      <p:bldP spid="43" grpId="2"/>
      <p:bldP spid="21" grpId="0"/>
      <p:bldP spid="22" grpId="0"/>
      <p:bldP spid="4" grpId="0"/>
      <p:bldP spid="30" grpId="0"/>
      <p:bldP spid="31" grpId="0" animBg="1"/>
      <p:bldP spid="32" grpId="0"/>
      <p:bldP spid="37" grpId="0"/>
      <p:bldP spid="38" grpId="0"/>
      <p:bldP spid="44" grpId="0"/>
      <p:bldP spid="45" grpId="0" animBg="1"/>
      <p:bldP spid="46" grpId="0"/>
      <p:bldP spid="47" grpId="0"/>
      <p:bldP spid="48" grpId="0"/>
      <p:bldP spid="51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1835902"/>
            <a:ext cx="277530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40EAF81-4704-4977-B292-5A394CF43050}"/>
                  </a:ext>
                </a:extLst>
              </p:cNvPr>
              <p:cNvSpPr/>
              <p:nvPr/>
            </p:nvSpPr>
            <p:spPr>
              <a:xfrm>
                <a:off x="3103862" y="1732592"/>
                <a:ext cx="23680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40EAF81-4704-4977-B292-5A394CF43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862" y="1732592"/>
                <a:ext cx="236802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5A0C3B6-9241-49E8-9140-F05E550C97BC}"/>
                  </a:ext>
                </a:extLst>
              </p:cNvPr>
              <p:cNvSpPr/>
              <p:nvPr/>
            </p:nvSpPr>
            <p:spPr>
              <a:xfrm>
                <a:off x="5432489" y="1732592"/>
                <a:ext cx="23648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</m:t>
                      </m:r>
                      <m:r>
                        <a:rPr lang="en-US" sz="2800" b="0" i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5A0C3B6-9241-49E8-9140-F05E550C9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489" y="1732592"/>
                <a:ext cx="236481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525292D-D1EE-49E6-BFE2-CE8026BDEAF9}"/>
                  </a:ext>
                </a:extLst>
              </p:cNvPr>
              <p:cNvSpPr/>
              <p:nvPr/>
            </p:nvSpPr>
            <p:spPr>
              <a:xfrm>
                <a:off x="7684172" y="1732592"/>
                <a:ext cx="13283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sz="28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525292D-D1EE-49E6-BFE2-CE8026BDEA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172" y="1732592"/>
                <a:ext cx="13283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FE83F3-04E0-4426-AAEF-2662C528A207}"/>
                  </a:ext>
                </a:extLst>
              </p:cNvPr>
              <p:cNvSpPr/>
              <p:nvPr/>
            </p:nvSpPr>
            <p:spPr>
              <a:xfrm>
                <a:off x="8911434" y="1732592"/>
                <a:ext cx="13047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EFE83F3-04E0-4426-AAEF-2662C528A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1434" y="1732592"/>
                <a:ext cx="130473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505AB9C-65E5-4628-BF3C-1F077FF3138C}"/>
                  </a:ext>
                </a:extLst>
              </p:cNvPr>
              <p:cNvSpPr/>
              <p:nvPr/>
            </p:nvSpPr>
            <p:spPr>
              <a:xfrm>
                <a:off x="10024963" y="1732592"/>
                <a:ext cx="187416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&amp;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</m:t>
                      </m:r>
                      <m:r>
                        <a:rPr lang="en-US" sz="28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505AB9C-65E5-4628-BF3C-1F077FF31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963" y="1732592"/>
                <a:ext cx="187416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ED46F5-BAD8-41B1-8E3A-1DF38F576F7D}"/>
                  </a:ext>
                </a:extLst>
              </p:cNvPr>
              <p:cNvSpPr/>
              <p:nvPr/>
            </p:nvSpPr>
            <p:spPr>
              <a:xfrm>
                <a:off x="611676" y="2538512"/>
                <a:ext cx="1971398" cy="983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5ED46F5-BAD8-41B1-8E3A-1DF38F576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76" y="2538512"/>
                <a:ext cx="1971398" cy="9830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5E1E647-6B22-4CBE-B6BC-02B8C4356151}"/>
                  </a:ext>
                </a:extLst>
              </p:cNvPr>
              <p:cNvSpPr/>
              <p:nvPr/>
            </p:nvSpPr>
            <p:spPr>
              <a:xfrm>
                <a:off x="2349474" y="2488776"/>
                <a:ext cx="2478755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5E1E647-6B22-4CBE-B6BC-02B8C4356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474" y="2488776"/>
                <a:ext cx="2478755" cy="10309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Arrow: Right 55">
            <a:extLst>
              <a:ext uri="{FF2B5EF4-FFF2-40B4-BE49-F238E27FC236}">
                <a16:creationId xmlns:a16="http://schemas.microsoft.com/office/drawing/2014/main" id="{93F70B9E-0875-40A7-BE22-F81C4EF4533F}"/>
              </a:ext>
            </a:extLst>
          </p:cNvPr>
          <p:cNvSpPr/>
          <p:nvPr/>
        </p:nvSpPr>
        <p:spPr>
          <a:xfrm>
            <a:off x="196039" y="290536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BC0033-9C57-48A2-BDD9-772CE2E0D7DC}"/>
                  </a:ext>
                </a:extLst>
              </p:cNvPr>
              <p:cNvSpPr/>
              <p:nvPr/>
            </p:nvSpPr>
            <p:spPr>
              <a:xfrm>
                <a:off x="9115392" y="2472181"/>
                <a:ext cx="2991973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dy</m:t>
                          </m:r>
                        </m:num>
                        <m:den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  <m:r>
                            <a:rPr lang="en-US" sz="2800" i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BC0033-9C57-48A2-BDD9-772CE2E0D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392" y="2472181"/>
                <a:ext cx="2991973" cy="10309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D490A11-C74D-4221-BAA2-2D995C9F8128}"/>
                  </a:ext>
                </a:extLst>
              </p:cNvPr>
              <p:cNvSpPr/>
              <p:nvPr/>
            </p:nvSpPr>
            <p:spPr>
              <a:xfrm>
                <a:off x="4650518" y="2486873"/>
                <a:ext cx="2308324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6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D490A11-C74D-4221-BAA2-2D995C9F8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0518" y="2486873"/>
                <a:ext cx="2308324" cy="1030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238168B-A98D-463C-939F-FFBD82271902}"/>
                  </a:ext>
                </a:extLst>
              </p:cNvPr>
              <p:cNvSpPr/>
              <p:nvPr/>
            </p:nvSpPr>
            <p:spPr>
              <a:xfrm>
                <a:off x="6664375" y="2484970"/>
                <a:ext cx="2527808" cy="10309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3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238168B-A98D-463C-939F-FFBD822719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375" y="2484970"/>
                <a:ext cx="2527808" cy="10309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0DB46F9-F02B-489A-BE08-3EF386036A8E}"/>
              </a:ext>
            </a:extLst>
          </p:cNvPr>
          <p:cNvCxnSpPr>
            <a:cxnSpLocks/>
          </p:cNvCxnSpPr>
          <p:nvPr/>
        </p:nvCxnSpPr>
        <p:spPr>
          <a:xfrm flipH="1">
            <a:off x="7247096" y="2592211"/>
            <a:ext cx="262595" cy="313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F7E3F9C-308A-4854-BCCB-F2036EBF280F}"/>
              </a:ext>
            </a:extLst>
          </p:cNvPr>
          <p:cNvSpPr/>
          <p:nvPr/>
        </p:nvSpPr>
        <p:spPr>
          <a:xfrm>
            <a:off x="9540268" y="2520949"/>
            <a:ext cx="2527807" cy="99938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F16E18-9B81-44F9-A884-8E4EE55C4DD2}"/>
              </a:ext>
            </a:extLst>
          </p:cNvPr>
          <p:cNvCxnSpPr>
            <a:cxnSpLocks/>
          </p:cNvCxnSpPr>
          <p:nvPr/>
        </p:nvCxnSpPr>
        <p:spPr>
          <a:xfrm flipH="1">
            <a:off x="7185734" y="3126731"/>
            <a:ext cx="262595" cy="313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419BD98-1326-43BC-BAE0-078D6B8B8636}"/>
                  </a:ext>
                </a:extLst>
              </p:cNvPr>
              <p:cNvSpPr/>
              <p:nvPr/>
            </p:nvSpPr>
            <p:spPr>
              <a:xfrm>
                <a:off x="1784875" y="3873764"/>
                <a:ext cx="3512836" cy="10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pqs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419BD98-1326-43BC-BAE0-078D6B8B8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875" y="3873764"/>
                <a:ext cx="3512836" cy="106445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CAEA81B-E738-423F-B2F5-6E99E3B865A4}"/>
                  </a:ext>
                </a:extLst>
              </p:cNvPr>
              <p:cNvSpPr/>
              <p:nvPr/>
            </p:nvSpPr>
            <p:spPr>
              <a:xfrm>
                <a:off x="571919" y="3870806"/>
                <a:ext cx="134408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CAEA81B-E738-423F-B2F5-6E99E3B8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19" y="3870806"/>
                <a:ext cx="1344086" cy="9569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: Right 64">
            <a:extLst>
              <a:ext uri="{FF2B5EF4-FFF2-40B4-BE49-F238E27FC236}">
                <a16:creationId xmlns:a16="http://schemas.microsoft.com/office/drawing/2014/main" id="{E8B01902-16BD-4F89-8533-B8F46E49A4B1}"/>
              </a:ext>
            </a:extLst>
          </p:cNvPr>
          <p:cNvSpPr/>
          <p:nvPr/>
        </p:nvSpPr>
        <p:spPr>
          <a:xfrm>
            <a:off x="206199" y="429218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4EFB2A-B676-4008-9848-09801BC9B6FF}"/>
                  </a:ext>
                </a:extLst>
              </p:cNvPr>
              <p:cNvSpPr/>
              <p:nvPr/>
            </p:nvSpPr>
            <p:spPr>
              <a:xfrm>
                <a:off x="621836" y="5082340"/>
                <a:ext cx="11001712" cy="10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      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     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               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4EFB2A-B676-4008-9848-09801BC9B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36" y="5082340"/>
                <a:ext cx="11001712" cy="1064459"/>
              </a:xfrm>
              <a:prstGeom prst="rect">
                <a:avLst/>
              </a:prstGeom>
              <a:blipFill>
                <a:blip r:embed="rId15"/>
                <a:stretch>
                  <a:fillRect r="-20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0D5F8D-7081-4EBC-916B-B9A711167646}"/>
                  </a:ext>
                </a:extLst>
              </p:cNvPr>
              <p:cNvSpPr/>
              <p:nvPr/>
            </p:nvSpPr>
            <p:spPr>
              <a:xfrm>
                <a:off x="1645243" y="5091130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0D5F8D-7081-4EBC-916B-B9A711167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43" y="5091130"/>
                <a:ext cx="162666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F241DF-C5FD-4ADE-9966-2AF44CC56FF5}"/>
                  </a:ext>
                </a:extLst>
              </p:cNvPr>
              <p:cNvSpPr/>
              <p:nvPr/>
            </p:nvSpPr>
            <p:spPr>
              <a:xfrm>
                <a:off x="3479639" y="5091130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1D9A78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1D9A78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3F241DF-C5FD-4ADE-9966-2AF44CC56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639" y="5091130"/>
                <a:ext cx="63831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39DD5-BA8F-4640-9A07-2FB578245387}"/>
                  </a:ext>
                </a:extLst>
              </p:cNvPr>
              <p:cNvSpPr/>
              <p:nvPr/>
            </p:nvSpPr>
            <p:spPr>
              <a:xfrm>
                <a:off x="6462496" y="5098407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DA39DD5-BA8F-4640-9A07-2FB578245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496" y="5098407"/>
                <a:ext cx="162666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EA7C67-0FC9-4364-BE1F-7EC7F23D6F7C}"/>
                  </a:ext>
                </a:extLst>
              </p:cNvPr>
              <p:cNvSpPr/>
              <p:nvPr/>
            </p:nvSpPr>
            <p:spPr>
              <a:xfrm>
                <a:off x="4803115" y="5079800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EA7C67-0FC9-4364-BE1F-7EC7F23D6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115" y="5079800"/>
                <a:ext cx="1626663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CB42ED-CAC6-4EDC-BF9B-E5232EDB093F}"/>
                  </a:ext>
                </a:extLst>
              </p:cNvPr>
              <p:cNvSpPr/>
              <p:nvPr/>
            </p:nvSpPr>
            <p:spPr>
              <a:xfrm>
                <a:off x="8070241" y="5098407"/>
                <a:ext cx="732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CB42ED-CAC6-4EDC-BF9B-E5232EDB0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241" y="5098407"/>
                <a:ext cx="7328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E0001F-BC21-4604-9943-85B61793DE22}"/>
                  </a:ext>
                </a:extLst>
              </p:cNvPr>
              <p:cNvSpPr/>
              <p:nvPr/>
            </p:nvSpPr>
            <p:spPr>
              <a:xfrm>
                <a:off x="9182983" y="5079800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1E0001F-BC21-4604-9943-85B61793DE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2983" y="5079800"/>
                <a:ext cx="162666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6FBBDB-B429-47EF-BA91-94EC61C96372}"/>
                  </a:ext>
                </a:extLst>
              </p:cNvPr>
              <p:cNvSpPr/>
              <p:nvPr/>
            </p:nvSpPr>
            <p:spPr>
              <a:xfrm>
                <a:off x="11009935" y="5078216"/>
                <a:ext cx="646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46FBBDB-B429-47EF-BA91-94EC61C96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9935" y="5078216"/>
                <a:ext cx="64633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41B602-7D26-4396-BAC1-91625C0F9E8F}"/>
                  </a:ext>
                </a:extLst>
              </p:cNvPr>
              <p:cNvSpPr/>
              <p:nvPr/>
            </p:nvSpPr>
            <p:spPr>
              <a:xfrm>
                <a:off x="5729603" y="5599443"/>
                <a:ext cx="16266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19D19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19D19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541B602-7D26-4396-BAC1-91625C0F9E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603" y="5599443"/>
                <a:ext cx="162666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6E0629F5-43EB-4D94-9DA3-BF519EDDC84D}"/>
              </a:ext>
            </a:extLst>
          </p:cNvPr>
          <p:cNvGrpSpPr/>
          <p:nvPr/>
        </p:nvGrpSpPr>
        <p:grpSpPr>
          <a:xfrm>
            <a:off x="1937614" y="642158"/>
            <a:ext cx="6695786" cy="979613"/>
            <a:chOff x="1937614" y="642158"/>
            <a:chExt cx="6695786" cy="9796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6CDDE19-9DA5-4035-AF9A-B51DC143A874}"/>
                    </a:ext>
                  </a:extLst>
                </p:cNvPr>
                <p:cNvSpPr/>
                <p:nvPr/>
              </p:nvSpPr>
              <p:spPr>
                <a:xfrm>
                  <a:off x="1937614" y="954849"/>
                  <a:ext cx="669578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, then find         and           </a:t>
                  </a:r>
                  <a:r>
                    <a:rPr lang="en-US" sz="2800" b="0" i="0" dirty="0">
                      <a:latin typeface="+mj-lt"/>
                      <a:ea typeface="Cambria Math" panose="02040503050406030204" pitchFamily="18" charset="0"/>
                    </a:rPr>
                    <a:t>.</a:t>
                  </a:r>
                  <a:endParaRPr lang="en-U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6CDDE19-9DA5-4035-AF9A-B51DC143A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7614" y="954849"/>
                  <a:ext cx="6695786" cy="523220"/>
                </a:xfrm>
                <a:prstGeom prst="rect">
                  <a:avLst/>
                </a:prstGeom>
                <a:blipFill>
                  <a:blip r:embed="rId8"/>
                  <a:stretch>
                    <a:fillRect l="-1913" t="-11765" b="-3411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7DDDA4-27A2-4E15-A7DB-4DE68DFC67EC}"/>
                    </a:ext>
                  </a:extLst>
                </p:cNvPr>
                <p:cNvSpPr txBox="1"/>
                <p:nvPr/>
              </p:nvSpPr>
              <p:spPr>
                <a:xfrm>
                  <a:off x="5847471" y="711201"/>
                  <a:ext cx="748413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47DDDA4-27A2-4E15-A7DB-4DE68DFC67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7471" y="711201"/>
                  <a:ext cx="748413" cy="91057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B7B69-4BF6-4368-B83E-1C1A9309D095}"/>
                    </a:ext>
                  </a:extLst>
                </p:cNvPr>
                <p:cNvSpPr txBox="1"/>
                <p:nvPr/>
              </p:nvSpPr>
              <p:spPr>
                <a:xfrm>
                  <a:off x="7100616" y="642158"/>
                  <a:ext cx="890614" cy="9569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dx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6CB7B69-4BF6-4368-B83E-1C1A9309D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0616" y="642158"/>
                  <a:ext cx="890614" cy="95692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479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6" grpId="0"/>
      <p:bldP spid="57" grpId="0"/>
      <p:bldP spid="58" grpId="0"/>
      <p:bldP spid="61" grpId="0" animBg="1"/>
      <p:bldP spid="63" grpId="0"/>
      <p:bldP spid="64" grpId="0"/>
      <p:bldP spid="65" grpId="0" animBg="1"/>
      <p:bldP spid="30" grpId="0"/>
      <p:bldP spid="8" grpId="0"/>
      <p:bldP spid="9" grpId="0"/>
      <p:bldP spid="35" grpId="0"/>
      <p:bldP spid="10" grpId="0"/>
      <p:bldP spid="11" grpId="0"/>
      <p:bldP spid="38" grpId="0"/>
      <p:bldP spid="15" grpId="0"/>
      <p:bldP spid="4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1069280"/>
            <a:ext cx="277530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B30C25-CE36-40D9-9E8A-400B750F720B}"/>
                  </a:ext>
                </a:extLst>
              </p:cNvPr>
              <p:cNvSpPr/>
              <p:nvPr/>
            </p:nvSpPr>
            <p:spPr>
              <a:xfrm>
                <a:off x="131180" y="1612708"/>
                <a:ext cx="10789600" cy="10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−6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B30C25-CE36-40D9-9E8A-400B750F72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1612708"/>
                <a:ext cx="10789600" cy="10644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0350BFB-3F2E-413C-B82F-3459ACE91DB6}"/>
                  </a:ext>
                </a:extLst>
              </p:cNvPr>
              <p:cNvSpPr/>
              <p:nvPr/>
            </p:nvSpPr>
            <p:spPr>
              <a:xfrm>
                <a:off x="131180" y="2957000"/>
                <a:ext cx="11137184" cy="10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9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IN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+9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27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0350BFB-3F2E-413C-B82F-3459ACE91D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957000"/>
                <a:ext cx="11137184" cy="10644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72A2A9-820E-40C8-87AA-8E0F3F02107C}"/>
                  </a:ext>
                </a:extLst>
              </p:cNvPr>
              <p:cNvSpPr/>
              <p:nvPr/>
            </p:nvSpPr>
            <p:spPr>
              <a:xfrm>
                <a:off x="131180" y="4301292"/>
                <a:ext cx="11903802" cy="9950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54</m:t>
                          </m:r>
                        </m:num>
                        <m:den>
                          <m:r>
                            <a:rPr lang="en-IN" sz="2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27 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</m:t>
                                  </m:r>
                                </m:e>
                              </m:d>
                              <m: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IN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972A2A9-820E-40C8-87AA-8E0F3F0210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301292"/>
                <a:ext cx="11903802" cy="995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CE644B7-94FA-43C1-80EA-7EE4D07DB0C5}"/>
                  </a:ext>
                </a:extLst>
              </p:cNvPr>
              <p:cNvSpPr/>
              <p:nvPr/>
            </p:nvSpPr>
            <p:spPr>
              <a:xfrm>
                <a:off x="1667926" y="4299006"/>
                <a:ext cx="258795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CE644B7-94FA-43C1-80EA-7EE4D07DB0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926" y="4299006"/>
                <a:ext cx="258795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88A5EE-FB56-45A9-AE7F-F9A5B5B5D511}"/>
                  </a:ext>
                </a:extLst>
              </p:cNvPr>
              <p:cNvSpPr/>
              <p:nvPr/>
            </p:nvSpPr>
            <p:spPr>
              <a:xfrm>
                <a:off x="4955150" y="4315625"/>
                <a:ext cx="366715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r>
                        <m:rPr>
                          <m:sty m:val="p"/>
                        </m:rP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88A5EE-FB56-45A9-AE7F-F9A5B5B5D5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150" y="4315625"/>
                <a:ext cx="3667158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FE4DAB-96D9-47B9-A59C-50662BDBB649}"/>
                  </a:ext>
                </a:extLst>
              </p:cNvPr>
              <p:cNvSpPr/>
              <p:nvPr/>
            </p:nvSpPr>
            <p:spPr>
              <a:xfrm>
                <a:off x="9025433" y="4284178"/>
                <a:ext cx="258795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IN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IN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FE4DAB-96D9-47B9-A59C-50662BDBB6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33" y="4284178"/>
                <a:ext cx="258795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986409-5F66-42FB-9517-0EAD9EDC6176}"/>
              </a:ext>
            </a:extLst>
          </p:cNvPr>
          <p:cNvCxnSpPr>
            <a:cxnSpLocks/>
          </p:cNvCxnSpPr>
          <p:nvPr/>
        </p:nvCxnSpPr>
        <p:spPr>
          <a:xfrm flipH="1">
            <a:off x="873282" y="4881469"/>
            <a:ext cx="483273" cy="309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B79697-2DE5-49E6-88C4-A6CD7E6AD7FA}"/>
              </a:ext>
            </a:extLst>
          </p:cNvPr>
          <p:cNvCxnSpPr>
            <a:cxnSpLocks/>
          </p:cNvCxnSpPr>
          <p:nvPr/>
        </p:nvCxnSpPr>
        <p:spPr>
          <a:xfrm flipH="1">
            <a:off x="882517" y="4401687"/>
            <a:ext cx="483273" cy="3094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AA35FA-00C3-4E46-9697-92EDDF80C320}"/>
                  </a:ext>
                </a:extLst>
              </p:cNvPr>
              <p:cNvSpPr/>
              <p:nvPr/>
            </p:nvSpPr>
            <p:spPr>
              <a:xfrm>
                <a:off x="1124153" y="3968311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AA35FA-00C3-4E46-9697-92EDDF80C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53" y="3968311"/>
                <a:ext cx="4651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222FDE-5767-4F1E-B46D-710F21AF3010}"/>
                  </a:ext>
                </a:extLst>
              </p:cNvPr>
              <p:cNvSpPr/>
              <p:nvPr/>
            </p:nvSpPr>
            <p:spPr>
              <a:xfrm>
                <a:off x="144099" y="5576206"/>
                <a:ext cx="10880048" cy="1009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IN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sSup>
                                <m:sSupPr>
                                  <m:ctrlPr>
                                    <a:rPr lang="en-US" sz="2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6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6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6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6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D222FDE-5767-4F1E-B46D-710F21AF30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99" y="5576206"/>
                <a:ext cx="10880048" cy="10097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9F7F80-A0EF-417B-8F87-6AAD09C90F1E}"/>
                  </a:ext>
                </a:extLst>
              </p:cNvPr>
              <p:cNvSpPr/>
              <p:nvPr/>
            </p:nvSpPr>
            <p:spPr>
              <a:xfrm>
                <a:off x="1167853" y="5618782"/>
                <a:ext cx="2849965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p>
                        <m:sSupPr>
                          <m:ctrlPr>
                            <a:rPr lang="en-US" sz="26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6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6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29F7F80-A0EF-417B-8F87-6AAD09C90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853" y="5618782"/>
                <a:ext cx="2849965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3BEAF0-99EB-46DF-95A4-CDAAC78457FF}"/>
                  </a:ext>
                </a:extLst>
              </p:cNvPr>
              <p:cNvSpPr/>
              <p:nvPr/>
            </p:nvSpPr>
            <p:spPr>
              <a:xfrm>
                <a:off x="3762780" y="5619427"/>
                <a:ext cx="51007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3BEAF0-99EB-46DF-95A4-CDAAC7845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780" y="5619427"/>
                <a:ext cx="510076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A85F0A-AB6B-40FE-AD2F-4A29780E2D05}"/>
                  </a:ext>
                </a:extLst>
              </p:cNvPr>
              <p:cNvSpPr/>
              <p:nvPr/>
            </p:nvSpPr>
            <p:spPr>
              <a:xfrm>
                <a:off x="4120385" y="5622423"/>
                <a:ext cx="385150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6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DA85F0A-AB6B-40FE-AD2F-4A29780E2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85" y="5622423"/>
                <a:ext cx="3851504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31D806-8F6A-496B-ABB6-91AB41621FDF}"/>
                  </a:ext>
                </a:extLst>
              </p:cNvPr>
              <p:cNvSpPr/>
              <p:nvPr/>
            </p:nvSpPr>
            <p:spPr>
              <a:xfrm>
                <a:off x="7702120" y="5625419"/>
                <a:ext cx="51007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31D806-8F6A-496B-ABB6-91AB41621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20" y="5625419"/>
                <a:ext cx="510076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C1D911-09C8-4A4D-A21B-28CC9491F2D6}"/>
                  </a:ext>
                </a:extLst>
              </p:cNvPr>
              <p:cNvSpPr/>
              <p:nvPr/>
            </p:nvSpPr>
            <p:spPr>
              <a:xfrm>
                <a:off x="8030583" y="5625419"/>
                <a:ext cx="292419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6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IN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IN" sz="26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IN" sz="26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IN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IN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IN" sz="26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FC1D911-09C8-4A4D-A21B-28CC9491F2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0583" y="5625419"/>
                <a:ext cx="2924198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9CB5E3-6018-4778-86C7-5B5D51DC84F4}"/>
              </a:ext>
            </a:extLst>
          </p:cNvPr>
          <p:cNvCxnSpPr>
            <a:cxnSpLocks/>
          </p:cNvCxnSpPr>
          <p:nvPr/>
        </p:nvCxnSpPr>
        <p:spPr>
          <a:xfrm flipH="1">
            <a:off x="3322257" y="5669279"/>
            <a:ext cx="581444" cy="318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0A4FBD-13BC-4A66-BCB6-9ACCDBF2BF9F}"/>
              </a:ext>
            </a:extLst>
          </p:cNvPr>
          <p:cNvCxnSpPr>
            <a:cxnSpLocks/>
          </p:cNvCxnSpPr>
          <p:nvPr/>
        </p:nvCxnSpPr>
        <p:spPr>
          <a:xfrm flipH="1">
            <a:off x="5334381" y="5672770"/>
            <a:ext cx="581444" cy="318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1CE149A-17FD-49E9-8B39-5B8EA389D7A1}"/>
              </a:ext>
            </a:extLst>
          </p:cNvPr>
          <p:cNvCxnSpPr>
            <a:cxnSpLocks/>
          </p:cNvCxnSpPr>
          <p:nvPr/>
        </p:nvCxnSpPr>
        <p:spPr>
          <a:xfrm flipH="1">
            <a:off x="6286339" y="5669279"/>
            <a:ext cx="581444" cy="318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B8C1C0-86D6-4F0E-B39D-81F13693E4B2}"/>
              </a:ext>
            </a:extLst>
          </p:cNvPr>
          <p:cNvCxnSpPr>
            <a:cxnSpLocks/>
          </p:cNvCxnSpPr>
          <p:nvPr/>
        </p:nvCxnSpPr>
        <p:spPr>
          <a:xfrm flipH="1">
            <a:off x="10158796" y="5669279"/>
            <a:ext cx="581444" cy="31815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5719B5-CB42-4973-8BAA-A9329DE889EC}"/>
                  </a:ext>
                </a:extLst>
              </p:cNvPr>
              <p:cNvSpPr txBox="1"/>
              <p:nvPr/>
            </p:nvSpPr>
            <p:spPr>
              <a:xfrm>
                <a:off x="3665592" y="2971012"/>
                <a:ext cx="47636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6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F5719B5-CB42-4973-8BAA-A9329DE88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592" y="2971012"/>
                <a:ext cx="476363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5146C1-D304-42EB-A833-8020F41CB725}"/>
                  </a:ext>
                </a:extLst>
              </p:cNvPr>
              <p:cNvSpPr txBox="1"/>
              <p:nvPr/>
            </p:nvSpPr>
            <p:spPr>
              <a:xfrm>
                <a:off x="8137349" y="2973015"/>
                <a:ext cx="31370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9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5146C1-D304-42EB-A833-8020F41CB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349" y="2973015"/>
                <a:ext cx="313707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13EEF7-241D-40DD-A43D-E55F45A1025E}"/>
                  </a:ext>
                </a:extLst>
              </p:cNvPr>
              <p:cNvSpPr txBox="1"/>
              <p:nvPr/>
            </p:nvSpPr>
            <p:spPr>
              <a:xfrm>
                <a:off x="4948857" y="3512455"/>
                <a:ext cx="219456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27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13EEF7-241D-40DD-A43D-E55F45A10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8857" y="3512455"/>
                <a:ext cx="219456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EB806C-E71C-4CBD-971B-8AE9124C0B7D}"/>
                  </a:ext>
                </a:extLst>
              </p:cNvPr>
              <p:cNvSpPr txBox="1"/>
              <p:nvPr/>
            </p:nvSpPr>
            <p:spPr>
              <a:xfrm>
                <a:off x="1019175" y="2966009"/>
                <a:ext cx="27436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9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EB806C-E71C-4CBD-971B-8AE9124C0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2966009"/>
                <a:ext cx="2743605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02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15" grpId="0"/>
      <p:bldP spid="3" grpId="0"/>
      <p:bldP spid="4" grpId="0"/>
      <p:bldP spid="5" grpId="0"/>
      <p:bldP spid="18" grpId="0"/>
      <p:bldP spid="19" grpId="0"/>
      <p:bldP spid="20" grpId="0"/>
      <p:bldP spid="7" grpId="0"/>
      <p:bldP spid="21" grpId="0"/>
      <p:bldP spid="22" grpId="0"/>
      <p:bldP spid="23" grpId="0"/>
      <p:bldP spid="28" grpId="0"/>
      <p:bldP spid="8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8A310FB-161E-4807-8798-DB60C0A84EBD}"/>
                  </a:ext>
                </a:extLst>
              </p:cNvPr>
              <p:cNvSpPr/>
              <p:nvPr/>
            </p:nvSpPr>
            <p:spPr>
              <a:xfrm>
                <a:off x="1019175" y="4068919"/>
                <a:ext cx="7942495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8A310FB-161E-4807-8798-DB60C0A84E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68919"/>
                <a:ext cx="7942495" cy="970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E045F1-F1B6-4FA9-89A8-C86567E66CC8}"/>
                  </a:ext>
                </a:extLst>
              </p:cNvPr>
              <p:cNvSpPr txBox="1"/>
              <p:nvPr/>
            </p:nvSpPr>
            <p:spPr>
              <a:xfrm>
                <a:off x="2221597" y="4104318"/>
                <a:ext cx="282792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hx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E045F1-F1B6-4FA9-89A8-C86567E66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597" y="4104318"/>
                <a:ext cx="282792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10DEA6-DD6E-4FF7-B26E-672D77455D25}"/>
                  </a:ext>
                </a:extLst>
              </p:cNvPr>
              <p:cNvSpPr/>
              <p:nvPr/>
            </p:nvSpPr>
            <p:spPr>
              <a:xfrm>
                <a:off x="998462" y="2951946"/>
                <a:ext cx="7078476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10DEA6-DD6E-4FF7-B26E-672D77455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2" y="2951946"/>
                <a:ext cx="7078476" cy="9700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A38525-C36E-45D1-ABD4-EC8DF02D4947}"/>
                  </a:ext>
                </a:extLst>
              </p:cNvPr>
              <p:cNvSpPr txBox="1"/>
              <p:nvPr/>
            </p:nvSpPr>
            <p:spPr>
              <a:xfrm>
                <a:off x="2042160" y="2964534"/>
                <a:ext cx="375827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A38525-C36E-45D1-ABD4-EC8DF02D4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60" y="2964534"/>
                <a:ext cx="37582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97076C-3843-4012-BCC9-0D3B39C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 by Definition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ADD594C-40EA-4AD7-B2B0-9EBF545B2B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673BB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definition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ADD594C-40EA-4AD7-B2B0-9EBF545B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  <a:blipFill>
                <a:blip r:embed="rId6"/>
                <a:stretch>
                  <a:fillRect l="-1308" t="-20779" b="-40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B732B-A677-43D4-9407-58889229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34565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30DC3-8287-4435-B04C-F2C4067E2FA0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E78A25-EE6D-49D3-B5C0-C0AB48521A48}"/>
                  </a:ext>
                </a:extLst>
              </p:cNvPr>
              <p:cNvSpPr/>
              <p:nvPr/>
            </p:nvSpPr>
            <p:spPr>
              <a:xfrm>
                <a:off x="546816" y="1879279"/>
                <a:ext cx="4832284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h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673BB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673BB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DE78A25-EE6D-49D3-B5C0-C0AB48521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6" y="1879279"/>
                <a:ext cx="4832284" cy="9257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5E76159-101C-48F2-A587-B7920B4583EB}"/>
              </a:ext>
            </a:extLst>
          </p:cNvPr>
          <p:cNvSpPr/>
          <p:nvPr/>
        </p:nvSpPr>
        <p:spPr>
          <a:xfrm>
            <a:off x="2196573" y="1886332"/>
            <a:ext cx="1673463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95B75B-4133-4CF3-84B7-B3627CE3F5EB}"/>
              </a:ext>
            </a:extLst>
          </p:cNvPr>
          <p:cNvSpPr/>
          <p:nvPr/>
        </p:nvSpPr>
        <p:spPr>
          <a:xfrm>
            <a:off x="4219930" y="1877623"/>
            <a:ext cx="940788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CA78E55-1342-4AB3-A15B-399647D2371A}"/>
              </a:ext>
            </a:extLst>
          </p:cNvPr>
          <p:cNvSpPr/>
          <p:nvPr/>
        </p:nvSpPr>
        <p:spPr>
          <a:xfrm>
            <a:off x="131179" y="228994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F32A0E-18A2-410B-A6AA-D3DE5FD5A6E6}"/>
                  </a:ext>
                </a:extLst>
              </p:cNvPr>
              <p:cNvSpPr txBox="1"/>
              <p:nvPr/>
            </p:nvSpPr>
            <p:spPr>
              <a:xfrm>
                <a:off x="5524258" y="2964534"/>
                <a:ext cx="2336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F32A0E-18A2-410B-A6AA-D3DE5FD5A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258" y="2964534"/>
                <a:ext cx="23368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CB7E81-C557-4FCA-9D86-410447D89BBE}"/>
                  </a:ext>
                </a:extLst>
              </p:cNvPr>
              <p:cNvSpPr txBox="1"/>
              <p:nvPr/>
            </p:nvSpPr>
            <p:spPr>
              <a:xfrm>
                <a:off x="4902200" y="4099077"/>
                <a:ext cx="1996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</m:d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2CB7E81-C557-4FCA-9D86-410447D89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200" y="4099077"/>
                <a:ext cx="19964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6FF934-F18B-48A6-8D67-622B2EC0262C}"/>
                  </a:ext>
                </a:extLst>
              </p:cNvPr>
              <p:cNvSpPr txBox="1"/>
              <p:nvPr/>
            </p:nvSpPr>
            <p:spPr>
              <a:xfrm>
                <a:off x="6692658" y="4129235"/>
                <a:ext cx="20754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86FF934-F18B-48A6-8D67-622B2EC02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58" y="4129235"/>
                <a:ext cx="207542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1199BA-36A9-4849-B3E4-24CA2C6ACFE5}"/>
                  </a:ext>
                </a:extLst>
              </p:cNvPr>
              <p:cNvSpPr txBox="1"/>
              <p:nvPr/>
            </p:nvSpPr>
            <p:spPr>
              <a:xfrm>
                <a:off x="4665302" y="4063713"/>
                <a:ext cx="3251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51199BA-36A9-4849-B3E4-24CA2C6AC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302" y="4063713"/>
                <a:ext cx="3251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16685CC1-B7B8-4C00-BBB1-6ECFBB56B8DF}"/>
              </a:ext>
            </a:extLst>
          </p:cNvPr>
          <p:cNvSpPr/>
          <p:nvPr/>
        </p:nvSpPr>
        <p:spPr>
          <a:xfrm>
            <a:off x="2196572" y="2964534"/>
            <a:ext cx="1267987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A9C6D3-2EBD-4D9E-B8CD-89915AC7C0D2}"/>
                  </a:ext>
                </a:extLst>
              </p:cNvPr>
              <p:cNvSpPr/>
              <p:nvPr/>
            </p:nvSpPr>
            <p:spPr>
              <a:xfrm>
                <a:off x="1019175" y="5198493"/>
                <a:ext cx="8413778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</m:t>
                                  </m:r>
                                </m:e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0A9C6D3-2EBD-4D9E-B8CD-89915AC7C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5198493"/>
                <a:ext cx="8413778" cy="97000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E82C52B-5119-49E1-AD4B-F9E2648EA4D4}"/>
              </a:ext>
            </a:extLst>
          </p:cNvPr>
          <p:cNvCxnSpPr>
            <a:cxnSpLocks/>
          </p:cNvCxnSpPr>
          <p:nvPr/>
        </p:nvCxnSpPr>
        <p:spPr>
          <a:xfrm flipH="1">
            <a:off x="2233715" y="5373586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E3821F7-BAF8-4352-A3C8-505FCBFDEB0D}"/>
              </a:ext>
            </a:extLst>
          </p:cNvPr>
          <p:cNvCxnSpPr>
            <a:cxnSpLocks/>
          </p:cNvCxnSpPr>
          <p:nvPr/>
        </p:nvCxnSpPr>
        <p:spPr>
          <a:xfrm flipH="1">
            <a:off x="7216733" y="5374282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21B793-6FEE-4A06-94D7-3A44AA084733}"/>
              </a:ext>
            </a:extLst>
          </p:cNvPr>
          <p:cNvCxnSpPr>
            <a:cxnSpLocks/>
          </p:cNvCxnSpPr>
          <p:nvPr/>
        </p:nvCxnSpPr>
        <p:spPr>
          <a:xfrm flipH="1">
            <a:off x="8222046" y="5355114"/>
            <a:ext cx="578722" cy="267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91C2943-0322-433B-807E-F5885668796A}"/>
              </a:ext>
            </a:extLst>
          </p:cNvPr>
          <p:cNvCxnSpPr>
            <a:cxnSpLocks/>
          </p:cNvCxnSpPr>
          <p:nvPr/>
        </p:nvCxnSpPr>
        <p:spPr>
          <a:xfrm flipH="1">
            <a:off x="5323278" y="5373586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F16DD4-1ED7-43EC-8F79-1E9D99AD108C}"/>
                  </a:ext>
                </a:extLst>
              </p:cNvPr>
              <p:cNvSpPr txBox="1"/>
              <p:nvPr/>
            </p:nvSpPr>
            <p:spPr>
              <a:xfrm>
                <a:off x="2160157" y="5198493"/>
                <a:ext cx="28893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hxy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F16DD4-1ED7-43EC-8F79-1E9D99AD1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0157" y="5198493"/>
                <a:ext cx="288936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14455A-26E1-4A42-B1C2-24A22D404566}"/>
                  </a:ext>
                </a:extLst>
              </p:cNvPr>
              <p:cNvSpPr txBox="1"/>
              <p:nvPr/>
            </p:nvSpPr>
            <p:spPr>
              <a:xfrm>
                <a:off x="4881880" y="5237591"/>
                <a:ext cx="40803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14455A-26E1-4A42-B1C2-24A22D404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80" y="5237591"/>
                <a:ext cx="408039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29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13" grpId="0"/>
      <p:bldP spid="28" grpId="0"/>
      <p:bldP spid="4" grpId="0"/>
      <p:bldP spid="5" grpId="0" uiExpand="1" build="p" animBg="1"/>
      <p:bldP spid="6" grpId="0" animBg="1"/>
      <p:bldP spid="7" grpId="0"/>
      <p:bldP spid="11" grpId="0" animBg="1"/>
      <p:bldP spid="11" grpId="1" animBg="1"/>
      <p:bldP spid="40" grpId="0" animBg="1"/>
      <p:bldP spid="40" grpId="1" animBg="1"/>
      <p:bldP spid="27" grpId="0" animBg="1"/>
      <p:bldP spid="36" grpId="0"/>
      <p:bldP spid="41" grpId="0"/>
      <p:bldP spid="43" grpId="0"/>
      <p:bldP spid="45" grpId="0"/>
      <p:bldP spid="46" grpId="0" animBg="1"/>
      <p:bldP spid="46" grpId="1" animBg="1"/>
      <p:bldP spid="51" grpId="0"/>
      <p:bldP spid="29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1835902"/>
            <a:ext cx="277530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6: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71C431-C615-4975-9DDE-79BA01EAEE8D}"/>
                  </a:ext>
                </a:extLst>
              </p:cNvPr>
              <p:cNvSpPr/>
              <p:nvPr/>
            </p:nvSpPr>
            <p:spPr>
              <a:xfrm>
                <a:off x="1465131" y="2379330"/>
                <a:ext cx="7571295" cy="106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smtClean="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IN" sz="28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sz="280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IN" sz="2800" i="1" smtClean="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chemeClr val="accent5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5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sz="28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IN" sz="280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IN" sz="2000" dirty="0">
                                  <a:solidFill>
                                    <a:srgbClr val="212121"/>
                                  </a:solidFill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71C431-C615-4975-9DDE-79BA01EAEE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131" y="2379330"/>
                <a:ext cx="7571295" cy="1064459"/>
              </a:xfrm>
              <a:prstGeom prst="rect">
                <a:avLst/>
              </a:prstGeom>
              <a:blipFill>
                <a:blip r:embed="rId3"/>
                <a:stretch>
                  <a:fillRect r="-41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0C63D85-0B1B-4FBB-B0E9-943A4E4304E8}"/>
                  </a:ext>
                </a:extLst>
              </p:cNvPr>
              <p:cNvSpPr/>
              <p:nvPr/>
            </p:nvSpPr>
            <p:spPr>
              <a:xfrm>
                <a:off x="131467" y="5535120"/>
                <a:ext cx="138736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dx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0C63D85-0B1B-4FBB-B0E9-943A4E430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67" y="5535120"/>
                <a:ext cx="1387366" cy="956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6A08257-7ABA-4547-B375-F2B7FBEEE39A}"/>
                  </a:ext>
                </a:extLst>
              </p:cNvPr>
              <p:cNvSpPr/>
              <p:nvPr/>
            </p:nvSpPr>
            <p:spPr>
              <a:xfrm>
                <a:off x="1465131" y="3429000"/>
                <a:ext cx="5193854" cy="1080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6A08257-7ABA-4547-B375-F2B7FBEEE3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131" y="3429000"/>
                <a:ext cx="5193854" cy="10803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46EE8A-8F43-438B-8408-B295380933A4}"/>
                  </a:ext>
                </a:extLst>
              </p:cNvPr>
              <p:cNvSpPr/>
              <p:nvPr/>
            </p:nvSpPr>
            <p:spPr>
              <a:xfrm>
                <a:off x="5364316" y="3499991"/>
                <a:ext cx="117211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IN" sz="26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846EE8A-8F43-438B-8408-B29538093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316" y="3499991"/>
                <a:ext cx="117211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2E75BF-CF31-424F-B2AC-93A1CEA92A92}"/>
                  </a:ext>
                </a:extLst>
              </p:cNvPr>
              <p:cNvSpPr/>
              <p:nvPr/>
            </p:nvSpPr>
            <p:spPr>
              <a:xfrm>
                <a:off x="2462422" y="3489064"/>
                <a:ext cx="193136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>
                          <a:solidFill>
                            <a:srgbClr val="F19D1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d>
                        <m:dPr>
                          <m:ctrlPr>
                            <a:rPr lang="en-IN" sz="2600" i="1">
                              <a:solidFill>
                                <a:srgbClr val="F19D1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IN" sz="2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6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2E75BF-CF31-424F-B2AC-93A1CEA92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422" y="3489064"/>
                <a:ext cx="1931362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BB47A-B347-4DEE-AC4E-7D9CD1EA55C7}"/>
                  </a:ext>
                </a:extLst>
              </p:cNvPr>
              <p:cNvSpPr/>
              <p:nvPr/>
            </p:nvSpPr>
            <p:spPr>
              <a:xfrm>
                <a:off x="4165883" y="3489765"/>
                <a:ext cx="14342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00BBD3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600" b="0" i="0" smtClean="0">
                          <a:solidFill>
                            <a:srgbClr val="00BBD3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>
                          <a:solidFill>
                            <a:srgbClr val="00BBD3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00BBD3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600" i="1">
                                  <a:solidFill>
                                    <a:srgbClr val="00BBD3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00BBD3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rgbClr val="00BBD3">
                                      <a:lumMod val="75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00BBD3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00BBD3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BB47A-B347-4DEE-AC4E-7D9CD1EA55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883" y="3489765"/>
                <a:ext cx="1434239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1BEDF6-1C77-4253-8573-2E8E802BDD5B}"/>
                  </a:ext>
                </a:extLst>
              </p:cNvPr>
              <p:cNvSpPr/>
              <p:nvPr/>
            </p:nvSpPr>
            <p:spPr>
              <a:xfrm>
                <a:off x="6600633" y="3400073"/>
                <a:ext cx="4467846" cy="1080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71BEDF6-1C77-4253-8573-2E8E802BD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633" y="3400073"/>
                <a:ext cx="4467846" cy="1080360"/>
              </a:xfrm>
              <a:prstGeom prst="rect">
                <a:avLst/>
              </a:prstGeom>
              <a:blipFill>
                <a:blip r:embed="rId9"/>
                <a:stretch>
                  <a:fillRect r="-559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AB6A54-83ED-432C-A7B4-5B3CAC13682D}"/>
                  </a:ext>
                </a:extLst>
              </p:cNvPr>
              <p:cNvSpPr/>
              <p:nvPr/>
            </p:nvSpPr>
            <p:spPr>
              <a:xfrm>
                <a:off x="9975192" y="3489788"/>
                <a:ext cx="117211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IN" sz="26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4AB6A54-83ED-432C-A7B4-5B3CAC1368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192" y="3489788"/>
                <a:ext cx="1172116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270AD89-41CE-4E49-9134-5E1A34B35144}"/>
                  </a:ext>
                </a:extLst>
              </p:cNvPr>
              <p:cNvSpPr/>
              <p:nvPr/>
            </p:nvSpPr>
            <p:spPr>
              <a:xfrm>
                <a:off x="7708769" y="3469336"/>
                <a:ext cx="138473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600" smtClean="0">
                          <a:solidFill>
                            <a:srgbClr val="F19D19">
                              <a:lumMod val="75000"/>
                            </a:srgbClr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d>
                        <m:dPr>
                          <m:ctrlPr>
                            <a:rPr lang="en-IN" sz="2600" i="1">
                              <a:solidFill>
                                <a:srgbClr val="F19D1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600" b="0" i="1" smtClean="0">
                              <a:solidFill>
                                <a:srgbClr val="F19D19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270AD89-41CE-4E49-9134-5E1A34B351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8769" y="3469336"/>
                <a:ext cx="1384738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279D540-9B9E-4596-90C2-4F00332746FA}"/>
                  </a:ext>
                </a:extLst>
              </p:cNvPr>
              <p:cNvSpPr/>
              <p:nvPr/>
            </p:nvSpPr>
            <p:spPr>
              <a:xfrm>
                <a:off x="8842075" y="3479562"/>
                <a:ext cx="1360501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279D540-9B9E-4596-90C2-4F0033274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2075" y="3479562"/>
                <a:ext cx="136050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383A25-DFCB-4CA8-8DD6-CB32E5265CB8}"/>
                  </a:ext>
                </a:extLst>
              </p:cNvPr>
              <p:cNvSpPr/>
              <p:nvPr/>
            </p:nvSpPr>
            <p:spPr>
              <a:xfrm>
                <a:off x="3790793" y="1001200"/>
                <a:ext cx="8194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F383A25-DFCB-4CA8-8DD6-CB32E5265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793" y="1001200"/>
                <a:ext cx="81945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AB9AF3E-5BC2-4D73-AEB4-EF466D2C561C}"/>
                  </a:ext>
                </a:extLst>
              </p:cNvPr>
              <p:cNvSpPr/>
              <p:nvPr/>
            </p:nvSpPr>
            <p:spPr>
              <a:xfrm>
                <a:off x="1458275" y="4453862"/>
                <a:ext cx="4467846" cy="1080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N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AB9AF3E-5BC2-4D73-AEB4-EF466D2C5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275" y="4453862"/>
                <a:ext cx="4467846" cy="1080360"/>
              </a:xfrm>
              <a:prstGeom prst="rect">
                <a:avLst/>
              </a:prstGeom>
              <a:blipFill>
                <a:blip r:embed="rId14"/>
                <a:stretch>
                  <a:fillRect r="-2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15CA1B-B3AD-4B20-B397-83C554F88BDD}"/>
                  </a:ext>
                </a:extLst>
              </p:cNvPr>
              <p:cNvSpPr/>
              <p:nvPr/>
            </p:nvSpPr>
            <p:spPr>
              <a:xfrm>
                <a:off x="3431842" y="4511720"/>
                <a:ext cx="1434239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2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915CA1B-B3AD-4B20-B397-83C554F88B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842" y="4511720"/>
                <a:ext cx="1434239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2985A3-25BA-4A0F-80A2-F942212C2040}"/>
                  </a:ext>
                </a:extLst>
              </p:cNvPr>
              <p:cNvSpPr/>
              <p:nvPr/>
            </p:nvSpPr>
            <p:spPr>
              <a:xfrm>
                <a:off x="2526372" y="4518138"/>
                <a:ext cx="111203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6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IN" sz="26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6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6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22985A3-25BA-4A0F-80A2-F942212C20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372" y="4518138"/>
                <a:ext cx="1112036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7295F94-522C-498B-ACAE-E6C149F118C3}"/>
                  </a:ext>
                </a:extLst>
              </p:cNvPr>
              <p:cNvSpPr/>
              <p:nvPr/>
            </p:nvSpPr>
            <p:spPr>
              <a:xfrm>
                <a:off x="4627978" y="4509333"/>
                <a:ext cx="1172116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6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m:rPr>
                          <m:sty m:val="p"/>
                        </m:rPr>
                        <a:rPr lang="en-US" sz="26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xy</m:t>
                      </m:r>
                      <m:r>
                        <a:rPr lang="en-IN" sz="2600" i="1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7295F94-522C-498B-ACAE-E6C149F118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78" y="4509333"/>
                <a:ext cx="1172116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A32E4B-517B-437D-B852-BC0D20F833CF}"/>
                  </a:ext>
                </a:extLst>
              </p:cNvPr>
              <p:cNvSpPr/>
              <p:nvPr/>
            </p:nvSpPr>
            <p:spPr>
              <a:xfrm>
                <a:off x="6074258" y="4486738"/>
                <a:ext cx="3054119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I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BA32E4B-517B-437D-B852-BC0D20F83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258" y="4486738"/>
                <a:ext cx="3054119" cy="10511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FD9913-F818-4CFE-B49F-73B4B51AF893}"/>
                  </a:ext>
                </a:extLst>
              </p:cNvPr>
              <p:cNvSpPr/>
              <p:nvPr/>
            </p:nvSpPr>
            <p:spPr>
              <a:xfrm>
                <a:off x="1415243" y="5526413"/>
                <a:ext cx="2693237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i="1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US" sz="2800">
                                              <a:solidFill>
                                                <a:srgbClr val="0070C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IN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7FD9913-F818-4CFE-B49F-73B4B51AF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243" y="5526413"/>
                <a:ext cx="2693237" cy="10511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271968D-6BEB-4146-9B97-875BF2418C61}"/>
              </a:ext>
            </a:extLst>
          </p:cNvPr>
          <p:cNvCxnSpPr>
            <a:cxnSpLocks/>
          </p:cNvCxnSpPr>
          <p:nvPr/>
        </p:nvCxnSpPr>
        <p:spPr>
          <a:xfrm flipH="1">
            <a:off x="2641600" y="4636546"/>
            <a:ext cx="876151" cy="226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399661D-C8B8-4A48-8730-7AC13BCBF902}"/>
              </a:ext>
            </a:extLst>
          </p:cNvPr>
          <p:cNvCxnSpPr>
            <a:cxnSpLocks/>
          </p:cNvCxnSpPr>
          <p:nvPr/>
        </p:nvCxnSpPr>
        <p:spPr>
          <a:xfrm flipH="1">
            <a:off x="3879274" y="4636546"/>
            <a:ext cx="822036" cy="2078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0A1C5D8-90AE-48FE-94B3-0FA05532FC76}"/>
              </a:ext>
            </a:extLst>
          </p:cNvPr>
          <p:cNvSpPr/>
          <p:nvPr/>
        </p:nvSpPr>
        <p:spPr>
          <a:xfrm>
            <a:off x="610321" y="5537899"/>
            <a:ext cx="3398261" cy="102967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ADD66F-2F8C-4BA5-9759-5EFED85B6F78}"/>
              </a:ext>
            </a:extLst>
          </p:cNvPr>
          <p:cNvGrpSpPr/>
          <p:nvPr/>
        </p:nvGrpSpPr>
        <p:grpSpPr>
          <a:xfrm>
            <a:off x="1961207" y="736748"/>
            <a:ext cx="6579142" cy="956929"/>
            <a:chOff x="1961207" y="736748"/>
            <a:chExt cx="6579142" cy="9569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/>
                <p:nvPr/>
              </p:nvSpPr>
              <p:spPr>
                <a:xfrm>
                  <a:off x="1961207" y="1005662"/>
                  <a:ext cx="6579142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If</a:t>
                  </a:r>
                  <a14:m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2800" b="0" i="0" dirty="0">
                      <a:solidFill>
                        <a:schemeClr val="tx1"/>
                      </a:solidFill>
                      <a:latin typeface="+mj-lt"/>
                      <a:ea typeface="Cambria Math" panose="02040503050406030204" pitchFamily="18" charset="0"/>
                    </a:rPr>
                    <a:t>then find         and           </a:t>
                  </a:r>
                  <a:r>
                    <a:rPr lang="en-US" sz="2800" b="0" i="0" dirty="0">
                      <a:latin typeface="+mj-lt"/>
                      <a:ea typeface="Cambria Math" panose="02040503050406030204" pitchFamily="18" charset="0"/>
                    </a:rPr>
                    <a:t>.</a:t>
                  </a:r>
                  <a:endParaRPr lang="en-US" sz="28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4FA8997F-AA12-4303-AB7D-75D4A82EC6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1207" y="1005662"/>
                  <a:ext cx="6579142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1946" t="-11628" b="-32558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A7C235-C2A8-43C9-A33E-B7242053EE2C}"/>
                    </a:ext>
                  </a:extLst>
                </p:cNvPr>
                <p:cNvSpPr txBox="1"/>
                <p:nvPr/>
              </p:nvSpPr>
              <p:spPr>
                <a:xfrm>
                  <a:off x="5880676" y="778377"/>
                  <a:ext cx="670734" cy="91057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dx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A7C235-C2A8-43C9-A33E-B7242053E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0676" y="778377"/>
                  <a:ext cx="670734" cy="91057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BCC21C4-61C5-4714-B5BC-638F8F2F235F}"/>
                    </a:ext>
                  </a:extLst>
                </p:cNvPr>
                <p:cNvSpPr txBox="1"/>
                <p:nvPr/>
              </p:nvSpPr>
              <p:spPr>
                <a:xfrm>
                  <a:off x="7137443" y="736748"/>
                  <a:ext cx="898812" cy="9569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y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dx</m:t>
                                </m:r>
                              </m:e>
                              <m: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70C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BCC21C4-61C5-4714-B5BC-638F8F2F2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43" y="736748"/>
                  <a:ext cx="898812" cy="95692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35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35599 0.3587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99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8" grpId="0"/>
      <p:bldP spid="39" grpId="0"/>
      <p:bldP spid="6" grpId="0"/>
      <p:bldP spid="7" grpId="0"/>
      <p:bldP spid="8" grpId="0"/>
      <p:bldP spid="40" grpId="0"/>
      <p:bldP spid="44" grpId="0"/>
      <p:bldP spid="45" grpId="0"/>
      <p:bldP spid="46" grpId="0"/>
      <p:bldP spid="9" grpId="0"/>
      <p:bldP spid="9" grpId="1"/>
      <p:bldP spid="9" grpId="2"/>
      <p:bldP spid="47" grpId="0"/>
      <p:bldP spid="48" grpId="0"/>
      <p:bldP spid="10" grpId="0"/>
      <p:bldP spid="49" grpId="0"/>
      <p:bldP spid="50" grpId="0"/>
      <p:bldP spid="11" grpId="0"/>
      <p:bldP spid="5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Differentiation of an Implicit Function</a:t>
            </a:r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EA035C2-C795-40CD-B920-115B48C300E0}"/>
              </a:ext>
            </a:extLst>
          </p:cNvPr>
          <p:cNvSpPr/>
          <p:nvPr/>
        </p:nvSpPr>
        <p:spPr>
          <a:xfrm>
            <a:off x="567026" y="121789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/>
              <p:nvPr/>
            </p:nvSpPr>
            <p:spPr>
              <a:xfrm>
                <a:off x="982663" y="1080979"/>
                <a:ext cx="64631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0" i="0" dirty="0" smtClean="0">
                        <a:solidFill>
                          <a:srgbClr val="212121"/>
                        </a:solidFill>
                      </a:rPr>
                      <m:t>If</m:t>
                    </m:r>
                    <m:r>
                      <a:rPr lang="en-US" sz="2800" b="0" i="0" dirty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</a:rPr>
                  <a:t>is an implicit function then</a:t>
                </a:r>
                <a:endParaRPr lang="en-IN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0EF78F-518F-413C-8A90-AF060C1B5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63" y="1080979"/>
                <a:ext cx="6463138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C0E4AD-95BB-4E9E-B61F-3BBB1451F2FA}"/>
                  </a:ext>
                </a:extLst>
              </p:cNvPr>
              <p:cNvSpPr/>
              <p:nvPr/>
            </p:nvSpPr>
            <p:spPr>
              <a:xfrm>
                <a:off x="1524244" y="1946857"/>
                <a:ext cx="3837782" cy="995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b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b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b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n-IN" sz="2800" b="0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3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8C0E4AD-95BB-4E9E-B61F-3BBB1451F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4" y="1946857"/>
                <a:ext cx="3837782" cy="9958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16BB28-0CEB-4A87-BAAD-30FDC725ECE7}"/>
                  </a:ext>
                </a:extLst>
              </p:cNvPr>
              <p:cNvSpPr/>
              <p:nvPr/>
            </p:nvSpPr>
            <p:spPr>
              <a:xfrm>
                <a:off x="1524244" y="3160844"/>
                <a:ext cx="3853812" cy="1002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716BB28-0CEB-4A87-BAAD-30FDC725E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4" y="3160844"/>
                <a:ext cx="3853812" cy="10029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554B60-C650-4D1D-A866-12FDB45D1B4C}"/>
                  </a:ext>
                </a:extLst>
              </p:cNvPr>
              <p:cNvSpPr/>
              <p:nvPr/>
            </p:nvSpPr>
            <p:spPr>
              <a:xfrm>
                <a:off x="1524244" y="4374831"/>
                <a:ext cx="3863430" cy="10029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554B60-C650-4D1D-A866-12FDB45D1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244" y="4374831"/>
                <a:ext cx="3863430" cy="10029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C341AD-0567-48B3-985B-56E175692161}"/>
                  </a:ext>
                </a:extLst>
              </p:cNvPr>
              <p:cNvSpPr/>
              <p:nvPr/>
            </p:nvSpPr>
            <p:spPr>
              <a:xfrm>
                <a:off x="5775307" y="1946857"/>
                <a:ext cx="3837782" cy="9958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3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7C341AD-0567-48B3-985B-56E1756921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7" y="1946857"/>
                <a:ext cx="3837782" cy="995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16F5E0-674B-4061-BA4B-B85A381942A9}"/>
                  </a:ext>
                </a:extLst>
              </p:cNvPr>
              <p:cNvSpPr/>
              <p:nvPr/>
            </p:nvSpPr>
            <p:spPr>
              <a:xfrm>
                <a:off x="5775307" y="3160844"/>
                <a:ext cx="3852208" cy="105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16F5E0-674B-4061-BA4B-B85A3819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7" y="3160844"/>
                <a:ext cx="3852208" cy="10518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6612E5-4749-4DDA-91EE-0BB4CFAEC5C8}"/>
                  </a:ext>
                </a:extLst>
              </p:cNvPr>
              <p:cNvSpPr/>
              <p:nvPr/>
            </p:nvSpPr>
            <p:spPr>
              <a:xfrm>
                <a:off x="5775307" y="4374831"/>
                <a:ext cx="3861826" cy="1051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8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IN" sz="280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accent6">
                      <a:lumMod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B6612E5-4749-4DDA-91EE-0BB4CFAEC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307" y="4374831"/>
                <a:ext cx="3861826" cy="10518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 17">
            <a:extLst>
              <a:ext uri="{FF2B5EF4-FFF2-40B4-BE49-F238E27FC236}">
                <a16:creationId xmlns:a16="http://schemas.microsoft.com/office/drawing/2014/main" id="{6262FA06-02F3-4EA6-810C-54127B98C374}"/>
              </a:ext>
            </a:extLst>
          </p:cNvPr>
          <p:cNvSpPr>
            <a:spLocks/>
          </p:cNvSpPr>
          <p:nvPr/>
        </p:nvSpPr>
        <p:spPr bwMode="auto">
          <a:xfrm>
            <a:off x="5523342" y="1844710"/>
            <a:ext cx="45719" cy="366746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3" grpId="0"/>
      <p:bldP spid="19" grpId="0"/>
      <p:bldP spid="20" grpId="0"/>
      <p:bldP spid="21" grpId="0"/>
      <p:bldP spid="22" grpId="0"/>
      <p:bldP spid="23" grpId="0"/>
      <p:bldP spid="12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an Implicit Function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58888" y="2149933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9: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D5236D-33B7-4A4C-AC3E-947BD259A928}"/>
                  </a:ext>
                </a:extLst>
              </p:cNvPr>
              <p:cNvSpPr/>
              <p:nvPr/>
            </p:nvSpPr>
            <p:spPr>
              <a:xfrm>
                <a:off x="1684488" y="2098278"/>
                <a:ext cx="46420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Here,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xyz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AD5236D-33B7-4A4C-AC3E-947BD259A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88" y="2098278"/>
                <a:ext cx="4642040" cy="523220"/>
              </a:xfrm>
              <a:prstGeom prst="rect">
                <a:avLst/>
              </a:prstGeom>
              <a:blipFill>
                <a:blip r:embed="rId2"/>
                <a:stretch>
                  <a:fillRect l="-2625" t="-10465" r="-1969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640B987-2B17-4C5C-9919-A12027AB5947}"/>
                  </a:ext>
                </a:extLst>
              </p:cNvPr>
              <p:cNvSpPr/>
              <p:nvPr/>
            </p:nvSpPr>
            <p:spPr>
              <a:xfrm>
                <a:off x="1659160" y="2662987"/>
                <a:ext cx="596873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xyz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640B987-2B17-4C5C-9919-A12027AB59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60" y="2662987"/>
                <a:ext cx="5968735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6D0444-2F52-4112-AD6E-D6435DFA6A2F}"/>
                  </a:ext>
                </a:extLst>
              </p:cNvPr>
              <p:cNvSpPr/>
              <p:nvPr/>
            </p:nvSpPr>
            <p:spPr>
              <a:xfrm>
                <a:off x="761946" y="3201745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16D0444-2F52-4112-AD6E-D6435DFA6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6" y="3201745"/>
                <a:ext cx="79701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D77ED3-1232-4205-BFF0-F538D041D5ED}"/>
                  </a:ext>
                </a:extLst>
              </p:cNvPr>
              <p:cNvSpPr/>
              <p:nvPr/>
            </p:nvSpPr>
            <p:spPr>
              <a:xfrm>
                <a:off x="767852" y="4254290"/>
                <a:ext cx="80502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4D77ED3-1232-4205-BFF0-F538D041D5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852" y="4254290"/>
                <a:ext cx="805028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45158D-E582-4B3B-B61E-BEC677A84F21}"/>
                  </a:ext>
                </a:extLst>
              </p:cNvPr>
              <p:cNvSpPr/>
              <p:nvPr/>
            </p:nvSpPr>
            <p:spPr>
              <a:xfrm>
                <a:off x="761946" y="5380830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45158D-E582-4B3B-B61E-BEC677A84F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46" y="5380830"/>
                <a:ext cx="797013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row: Right 51">
            <a:extLst>
              <a:ext uri="{FF2B5EF4-FFF2-40B4-BE49-F238E27FC236}">
                <a16:creationId xmlns:a16="http://schemas.microsoft.com/office/drawing/2014/main" id="{FCAED69A-8DA8-4DAF-B41A-BCA86B9E0DD4}"/>
              </a:ext>
            </a:extLst>
          </p:cNvPr>
          <p:cNvSpPr/>
          <p:nvPr/>
        </p:nvSpPr>
        <p:spPr>
          <a:xfrm>
            <a:off x="352215" y="359682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576A064-F492-4FA1-B03B-C384D2CB4955}"/>
              </a:ext>
            </a:extLst>
          </p:cNvPr>
          <p:cNvSpPr/>
          <p:nvPr/>
        </p:nvSpPr>
        <p:spPr>
          <a:xfrm>
            <a:off x="353449" y="465899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24B07D9-F336-46D6-9CB3-BFCE3B7EBA83}"/>
              </a:ext>
            </a:extLst>
          </p:cNvPr>
          <p:cNvSpPr/>
          <p:nvPr/>
        </p:nvSpPr>
        <p:spPr>
          <a:xfrm>
            <a:off x="352215" y="577974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FC471B-A9CF-4345-B802-10922420FC9F}"/>
                  </a:ext>
                </a:extLst>
              </p:cNvPr>
              <p:cNvSpPr/>
              <p:nvPr/>
            </p:nvSpPr>
            <p:spPr>
              <a:xfrm>
                <a:off x="1470133" y="3405910"/>
                <a:ext cx="22159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FC471B-A9CF-4345-B802-10922420F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33" y="3405910"/>
                <a:ext cx="221592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0DB305D-FC92-4A54-9AA4-3DC88091E123}"/>
                  </a:ext>
                </a:extLst>
              </p:cNvPr>
              <p:cNvSpPr/>
              <p:nvPr/>
            </p:nvSpPr>
            <p:spPr>
              <a:xfrm>
                <a:off x="1470133" y="4470264"/>
                <a:ext cx="21656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0DB305D-FC92-4A54-9AA4-3DC88091E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133" y="4470264"/>
                <a:ext cx="216565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9705A0A-02DB-403C-974A-BA9F0F3C4C61}"/>
                  </a:ext>
                </a:extLst>
              </p:cNvPr>
              <p:cNvSpPr/>
              <p:nvPr/>
            </p:nvSpPr>
            <p:spPr>
              <a:xfrm>
                <a:off x="1495268" y="5613748"/>
                <a:ext cx="21576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9705A0A-02DB-403C-974A-BA9F0F3C4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268" y="5613748"/>
                <a:ext cx="215764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E191D-3730-47E7-BB91-50D5A7EBFF0C}"/>
                  </a:ext>
                </a:extLst>
              </p:cNvPr>
              <p:cNvSpPr/>
              <p:nvPr/>
            </p:nvSpPr>
            <p:spPr>
              <a:xfrm>
                <a:off x="1861073" y="1597762"/>
                <a:ext cx="53882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+6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xyz</m:t>
                    </m:r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E191D-3730-47E7-BB91-50D5A7EBF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1597762"/>
                <a:ext cx="5388270" cy="523220"/>
              </a:xfrm>
              <a:prstGeom prst="rect">
                <a:avLst/>
              </a:prstGeom>
              <a:blipFill>
                <a:blip r:embed="rId11"/>
                <a:stretch>
                  <a:fillRect l="-2262" t="-10465" r="-113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F1F8776-7B8F-47E3-A24F-E51A7BF15CA3}"/>
                  </a:ext>
                </a:extLst>
              </p:cNvPr>
              <p:cNvSpPr/>
              <p:nvPr/>
            </p:nvSpPr>
            <p:spPr>
              <a:xfrm>
                <a:off x="3904834" y="3367969"/>
                <a:ext cx="2612958" cy="9831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F1F8776-7B8F-47E3-A24F-E51A7BF15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34" y="3367969"/>
                <a:ext cx="2612958" cy="9831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49EA32-0AC9-4149-A2B2-45656D4C6D5D}"/>
                  </a:ext>
                </a:extLst>
              </p:cNvPr>
              <p:cNvSpPr/>
              <p:nvPr/>
            </p:nvSpPr>
            <p:spPr>
              <a:xfrm>
                <a:off x="3888803" y="4761102"/>
                <a:ext cx="2628989" cy="999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sz="28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type m:val="lin"/>
                              <m:ctrlPr>
                                <a:rPr lang="en-I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num>
                            <m:den>
                              <m: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den>
                          </m:f>
                          <m:r>
                            <a:rPr lang="en-IN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949EA32-0AC9-4149-A2B2-45656D4C6D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8803" y="4761102"/>
                <a:ext cx="2628989" cy="9993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1FC0BD-D427-4C0E-8C7D-14E1C23F60F9}"/>
                  </a:ext>
                </a:extLst>
              </p:cNvPr>
              <p:cNvSpPr/>
              <p:nvPr/>
            </p:nvSpPr>
            <p:spPr>
              <a:xfrm>
                <a:off x="6340828" y="3270763"/>
                <a:ext cx="3122137" cy="1080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1FC0BD-D427-4C0E-8C7D-14E1C23F6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828" y="3270763"/>
                <a:ext cx="3122137" cy="108036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757BED-AA73-41C8-A6A6-3621133FF1BB}"/>
                  </a:ext>
                </a:extLst>
              </p:cNvPr>
              <p:cNvSpPr/>
              <p:nvPr/>
            </p:nvSpPr>
            <p:spPr>
              <a:xfrm>
                <a:off x="1828764" y="3410779"/>
                <a:ext cx="179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757BED-AA73-41C8-A6A6-3621133FF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64" y="3410779"/>
                <a:ext cx="179017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14D705-7A51-4AB9-BE4C-0699C6ADB198}"/>
                  </a:ext>
                </a:extLst>
              </p:cNvPr>
              <p:cNvSpPr/>
              <p:nvPr/>
            </p:nvSpPr>
            <p:spPr>
              <a:xfrm>
                <a:off x="1828764" y="4476988"/>
                <a:ext cx="179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714D705-7A51-4AB9-BE4C-0699C6ADB1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64" y="4476988"/>
                <a:ext cx="179017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7FB62B-C721-4798-AC92-0AE493FF82D4}"/>
                  </a:ext>
                </a:extLst>
              </p:cNvPr>
              <p:cNvSpPr/>
              <p:nvPr/>
            </p:nvSpPr>
            <p:spPr>
              <a:xfrm>
                <a:off x="1852871" y="5617274"/>
                <a:ext cx="179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97FB62B-C721-4798-AC92-0AE493FF8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871" y="5617274"/>
                <a:ext cx="179017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E4E893-DCF2-47F6-8108-D9D339450169}"/>
                  </a:ext>
                </a:extLst>
              </p:cNvPr>
              <p:cNvSpPr/>
              <p:nvPr/>
            </p:nvSpPr>
            <p:spPr>
              <a:xfrm>
                <a:off x="1856173" y="5617970"/>
                <a:ext cx="1790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xy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9E4E893-DCF2-47F6-8108-D9D339450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173" y="5617970"/>
                <a:ext cx="179017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42C698-D4F3-4E5B-B4E3-56E9E0299C0A}"/>
                  </a:ext>
                </a:extLst>
              </p:cNvPr>
              <p:cNvSpPr/>
              <p:nvPr/>
            </p:nvSpPr>
            <p:spPr>
              <a:xfrm>
                <a:off x="6340828" y="4710277"/>
                <a:ext cx="3122137" cy="1080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</m:t>
                                  </m:r>
                                </m:e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42C698-D4F3-4E5B-B4E3-56E9E0299C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828" y="4710277"/>
                <a:ext cx="3122137" cy="108036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361613-1970-45BA-A2FD-F2BF0F88768A}"/>
                  </a:ext>
                </a:extLst>
              </p:cNvPr>
              <p:cNvSpPr/>
              <p:nvPr/>
            </p:nvSpPr>
            <p:spPr>
              <a:xfrm>
                <a:off x="9262318" y="3265391"/>
                <a:ext cx="2716641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yz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IN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361613-1970-45BA-A2FD-F2BF0F887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18" y="3265391"/>
                <a:ext cx="2716641" cy="106445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D4D428-38F9-4499-A9DE-97F9D943E470}"/>
                  </a:ext>
                </a:extLst>
              </p:cNvPr>
              <p:cNvSpPr/>
              <p:nvPr/>
            </p:nvSpPr>
            <p:spPr>
              <a:xfrm>
                <a:off x="9265305" y="4698863"/>
                <a:ext cx="2716641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xz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xy</m:t>
                              </m:r>
                              <m:r>
                                <a:rPr lang="en-IN" sz="28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D4D428-38F9-4499-A9DE-97F9D943E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305" y="4698863"/>
                <a:ext cx="2716641" cy="106445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32CE381-C6C0-4ABA-9929-19F4BD311D90}"/>
              </a:ext>
            </a:extLst>
          </p:cNvPr>
          <p:cNvGrpSpPr/>
          <p:nvPr/>
        </p:nvGrpSpPr>
        <p:grpSpPr>
          <a:xfrm>
            <a:off x="1861073" y="693786"/>
            <a:ext cx="10225856" cy="985591"/>
            <a:chOff x="1861073" y="693786"/>
            <a:chExt cx="10225856" cy="98559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A8997F-AA12-4303-AB7D-75D4A82EC6DC}"/>
                </a:ext>
              </a:extLst>
            </p:cNvPr>
            <p:cNvSpPr/>
            <p:nvPr/>
          </p:nvSpPr>
          <p:spPr>
            <a:xfrm>
              <a:off x="1861073" y="944119"/>
              <a:ext cx="1022585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0" i="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</a:rPr>
                <a:t>Find         and         if z defined implicitly as a function of x and y by the</a:t>
              </a:r>
              <a:endParaRPr lang="en-US" sz="2800" b="0" i="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A5639D-2E4C-4F2F-B01C-00666897A3C0}"/>
                    </a:ext>
                  </a:extLst>
                </p:cNvPr>
                <p:cNvSpPr txBox="1"/>
                <p:nvPr/>
              </p:nvSpPr>
              <p:spPr>
                <a:xfrm>
                  <a:off x="2574089" y="694482"/>
                  <a:ext cx="798396" cy="9115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z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BA5639D-2E4C-4F2F-B01C-00666897A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4089" y="694482"/>
                  <a:ext cx="798396" cy="91159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6CE396-9356-489C-9134-A18AD4E6BED0}"/>
                    </a:ext>
                  </a:extLst>
                </p:cNvPr>
                <p:cNvSpPr txBox="1"/>
                <p:nvPr/>
              </p:nvSpPr>
              <p:spPr>
                <a:xfrm>
                  <a:off x="3783129" y="693786"/>
                  <a:ext cx="782639" cy="985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z</m:t>
                            </m:r>
                          </m:num>
                          <m:den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y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70C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6CE396-9356-489C-9134-A18AD4E6B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3129" y="693786"/>
                  <a:ext cx="782639" cy="985591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Freeform 17">
            <a:extLst>
              <a:ext uri="{FF2B5EF4-FFF2-40B4-BE49-F238E27FC236}">
                <a16:creationId xmlns:a16="http://schemas.microsoft.com/office/drawing/2014/main" id="{79C920AC-2059-4214-BAB7-393F809DB337}"/>
              </a:ext>
            </a:extLst>
          </p:cNvPr>
          <p:cNvSpPr>
            <a:spLocks/>
          </p:cNvSpPr>
          <p:nvPr/>
        </p:nvSpPr>
        <p:spPr bwMode="auto">
          <a:xfrm>
            <a:off x="3745413" y="3191683"/>
            <a:ext cx="45719" cy="326326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45312 -0.00973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56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22669 4.07407E-6 C 0.32826 4.07407E-6 0.45378 -0.07408 0.45378 -0.13357 L 0.45378 -0.2669 " pathEditMode="relative" rAng="0" ptsTypes="AAAA">
                                      <p:cBhvr>
                                        <p:cTn id="11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82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209 L 0.4487 0.03658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22" y="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07407E-6 L 0.4487 -0.05093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35" y="-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/>
      <p:bldP spid="49" grpId="0"/>
      <p:bldP spid="8" grpId="0"/>
      <p:bldP spid="50" grpId="0"/>
      <p:bldP spid="51" grpId="0"/>
      <p:bldP spid="52" grpId="0" animBg="1"/>
      <p:bldP spid="53" grpId="0" animBg="1"/>
      <p:bldP spid="54" grpId="0" animBg="1"/>
      <p:bldP spid="10" grpId="0"/>
      <p:bldP spid="55" grpId="0"/>
      <p:bldP spid="56" grpId="0"/>
      <p:bldP spid="11" grpId="0"/>
      <p:bldP spid="58" grpId="0"/>
      <p:bldP spid="59" grpId="0"/>
      <p:bldP spid="17" grpId="0"/>
      <p:bldP spid="20" grpId="0"/>
      <p:bldP spid="20" grpId="1"/>
      <p:bldP spid="20" grpId="2"/>
      <p:bldP spid="23" grpId="0"/>
      <p:bldP spid="23" grpId="1"/>
      <p:bldP spid="23" grpId="2"/>
      <p:bldP spid="24" grpId="0"/>
      <p:bldP spid="24" grpId="1"/>
      <p:bldP spid="24" grpId="2"/>
      <p:bldP spid="60" grpId="0"/>
      <p:bldP spid="60" grpId="1"/>
      <p:bldP spid="60" grpId="2"/>
      <p:bldP spid="26" grpId="0"/>
      <p:bldP spid="27" grpId="0"/>
      <p:bldP spid="28" grpId="0"/>
      <p:bldP spid="33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9735131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Method:6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66009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Tangent Plane and Normal Line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979841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 &amp; normal line to the given surface at given point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/>
              <p:nvPr/>
            </p:nvSpPr>
            <p:spPr>
              <a:xfrm>
                <a:off x="653781" y="711201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tangent plane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711201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/>
              <p:nvPr/>
            </p:nvSpPr>
            <p:spPr>
              <a:xfrm>
                <a:off x="2951996" y="1915753"/>
                <a:ext cx="6288008" cy="111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996" y="1915753"/>
                <a:ext cx="6288008" cy="11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368AD4D-ECAD-4823-88B4-5253A169DD8E}"/>
              </a:ext>
            </a:extLst>
          </p:cNvPr>
          <p:cNvSpPr/>
          <p:nvPr/>
        </p:nvSpPr>
        <p:spPr>
          <a:xfrm>
            <a:off x="667372" y="1245807"/>
            <a:ext cx="4301792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sz="2800" dirty="0">
                <a:solidFill>
                  <a:srgbClr val="212121"/>
                </a:solidFill>
              </a:rPr>
              <a:t>is given by following formula.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3298D8B-5E68-455F-A60B-6A7BD48788E9}"/>
              </a:ext>
            </a:extLst>
          </p:cNvPr>
          <p:cNvSpPr/>
          <p:nvPr/>
        </p:nvSpPr>
        <p:spPr>
          <a:xfrm>
            <a:off x="178243" y="345610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59E27-8745-4073-B0DD-045E9B52A782}"/>
                  </a:ext>
                </a:extLst>
              </p:cNvPr>
              <p:cNvSpPr txBox="1"/>
              <p:nvPr/>
            </p:nvSpPr>
            <p:spPr>
              <a:xfrm>
                <a:off x="653781" y="3170885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normal</a:t>
                </a:r>
                <a:r>
                  <a:rPr kumimoji="0" lang="en-US" sz="2800" b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line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959E27-8745-4073-B0DD-045E9B52A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3170885"/>
                <a:ext cx="11630451" cy="666849"/>
              </a:xfrm>
              <a:prstGeom prst="rect">
                <a:avLst/>
              </a:prstGeom>
              <a:blipFill>
                <a:blip r:embed="rId4"/>
                <a:stretch>
                  <a:fillRect l="-1048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D65DE7-890F-4474-B62A-2EF8FD05271C}"/>
                  </a:ext>
                </a:extLst>
              </p:cNvPr>
              <p:cNvSpPr txBox="1"/>
              <p:nvPr/>
            </p:nvSpPr>
            <p:spPr>
              <a:xfrm>
                <a:off x="3684864" y="4375881"/>
                <a:ext cx="3907428" cy="141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D65DE7-890F-4474-B62A-2EF8FD05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864" y="4375881"/>
                <a:ext cx="3907428" cy="1419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5275D7FD-6E77-4582-B639-D381C49B3E0B}"/>
              </a:ext>
            </a:extLst>
          </p:cNvPr>
          <p:cNvSpPr/>
          <p:nvPr/>
        </p:nvSpPr>
        <p:spPr>
          <a:xfrm>
            <a:off x="667372" y="3705491"/>
            <a:ext cx="4791319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N" sz="2800" dirty="0">
                <a:solidFill>
                  <a:srgbClr val="212121"/>
                </a:solidFill>
              </a:rPr>
              <a:t>is given by following formula.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34DAF66-CE43-49C3-8D37-1EA6445F625B}"/>
              </a:ext>
            </a:extLst>
          </p:cNvPr>
          <p:cNvSpPr/>
          <p:nvPr/>
        </p:nvSpPr>
        <p:spPr>
          <a:xfrm>
            <a:off x="2536359" y="236748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FB0741-014D-4153-81A5-7B8FE2C83EED}"/>
              </a:ext>
            </a:extLst>
          </p:cNvPr>
          <p:cNvSpPr/>
          <p:nvPr/>
        </p:nvSpPr>
        <p:spPr>
          <a:xfrm>
            <a:off x="3236569" y="478225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5" grpId="0"/>
      <p:bldP spid="3" grpId="0"/>
      <p:bldP spid="17" grpId="0" animBg="1"/>
      <p:bldP spid="18" grpId="0"/>
      <p:bldP spid="19" grpId="0"/>
      <p:bldP spid="20" grpId="0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plane &amp; normal line to the given surface at given point</a:t>
            </a:r>
            <a:endParaRPr lang="en-IN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86849E73-FAA9-4E2A-89D9-9B5192566919}"/>
              </a:ext>
            </a:extLst>
          </p:cNvPr>
          <p:cNvSpPr/>
          <p:nvPr/>
        </p:nvSpPr>
        <p:spPr>
          <a:xfrm>
            <a:off x="178243" y="99642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/>
              <p:nvPr/>
            </p:nvSpPr>
            <p:spPr>
              <a:xfrm>
                <a:off x="653781" y="711201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tangent plane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6B6FC07-F5C3-4096-BAD4-EEEAD57D5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711201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/>
              <p:nvPr/>
            </p:nvSpPr>
            <p:spPr>
              <a:xfrm>
                <a:off x="1631630" y="2022492"/>
                <a:ext cx="9073315" cy="111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872EDDD-927F-43B0-8ABE-371E0C9E6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630" y="2022492"/>
                <a:ext cx="9073315" cy="11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68AD4D-ECAD-4823-88B4-5253A169DD8E}"/>
                  </a:ext>
                </a:extLst>
              </p:cNvPr>
              <p:cNvSpPr/>
              <p:nvPr/>
            </p:nvSpPr>
            <p:spPr>
              <a:xfrm>
                <a:off x="667371" y="1247355"/>
                <a:ext cx="6222955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68AD4D-ECAD-4823-88B4-5253A169D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1" y="1247355"/>
                <a:ext cx="6222955" cy="666849"/>
              </a:xfrm>
              <a:prstGeom prst="rect">
                <a:avLst/>
              </a:prstGeom>
              <a:blipFill>
                <a:blip r:embed="rId4"/>
                <a:stretch>
                  <a:fillRect r="-29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D8B2A5CF-074E-4456-95CF-33BE78C26249}"/>
              </a:ext>
            </a:extLst>
          </p:cNvPr>
          <p:cNvSpPr/>
          <p:nvPr/>
        </p:nvSpPr>
        <p:spPr>
          <a:xfrm>
            <a:off x="178243" y="3467990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4E2973-8D42-4198-B769-F18C7781C2C1}"/>
                  </a:ext>
                </a:extLst>
              </p:cNvPr>
              <p:cNvSpPr txBox="1"/>
              <p:nvPr/>
            </p:nvSpPr>
            <p:spPr>
              <a:xfrm>
                <a:off x="653781" y="3182766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normal</a:t>
                </a:r>
                <a:r>
                  <a:rPr kumimoji="0" lang="en-US" sz="2800" b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line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4E2973-8D42-4198-B769-F18C7781C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3182766"/>
                <a:ext cx="11630451" cy="666849"/>
              </a:xfrm>
              <a:prstGeom prst="rect">
                <a:avLst/>
              </a:prstGeom>
              <a:blipFill>
                <a:blip r:embed="rId5"/>
                <a:stretch>
                  <a:fillRect l="-1048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02549-C2BC-4785-9365-601085FAF239}"/>
                  </a:ext>
                </a:extLst>
              </p:cNvPr>
              <p:cNvSpPr/>
              <p:nvPr/>
            </p:nvSpPr>
            <p:spPr>
              <a:xfrm>
                <a:off x="667372" y="3718920"/>
                <a:ext cx="6222954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702549-C2BC-4785-9365-601085FAF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2" y="3718920"/>
                <a:ext cx="6222954" cy="666849"/>
              </a:xfrm>
              <a:prstGeom prst="rect">
                <a:avLst/>
              </a:prstGeom>
              <a:blipFill>
                <a:blip r:embed="rId6"/>
                <a:stretch>
                  <a:fillRect r="-294" b="-256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EBBD1-39F7-4BD7-8DF6-58A028485323}"/>
                  </a:ext>
                </a:extLst>
              </p:cNvPr>
              <p:cNvSpPr txBox="1"/>
              <p:nvPr/>
            </p:nvSpPr>
            <p:spPr>
              <a:xfrm>
                <a:off x="3130903" y="4385769"/>
                <a:ext cx="6050042" cy="141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AEBBD1-39F7-4BD7-8DF6-58A028485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903" y="4385769"/>
                <a:ext cx="6050042" cy="14197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43AE7235-F894-4256-969D-D82C255E2BA2}"/>
              </a:ext>
            </a:extLst>
          </p:cNvPr>
          <p:cNvSpPr/>
          <p:nvPr/>
        </p:nvSpPr>
        <p:spPr>
          <a:xfrm>
            <a:off x="1215993" y="2423794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6A56465-6EA3-4371-B458-CE23519A470A}"/>
              </a:ext>
            </a:extLst>
          </p:cNvPr>
          <p:cNvSpPr/>
          <p:nvPr/>
        </p:nvSpPr>
        <p:spPr>
          <a:xfrm>
            <a:off x="2595418" y="479723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5" grpId="0"/>
      <p:bldP spid="3" grpId="0"/>
      <p:bldP spid="4" grpId="0" animBg="1"/>
      <p:bldP spid="5" grpId="0"/>
      <p:bldP spid="6" grpId="0"/>
      <p:bldP spid="7" grpId="0"/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109612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A8997F-AA12-4303-AB7D-75D4A82EC6DC}"/>
              </a:ext>
            </a:extLst>
          </p:cNvPr>
          <p:cNvSpPr/>
          <p:nvPr/>
        </p:nvSpPr>
        <p:spPr>
          <a:xfrm>
            <a:off x="1861073" y="955791"/>
            <a:ext cx="105823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Find the equation of </a:t>
            </a:r>
            <a:r>
              <a:rPr lang="en-US" sz="2800" b="0" i="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tangent plane 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and </a:t>
            </a:r>
            <a:r>
              <a:rPr lang="en-US" sz="2800" b="0" i="0" dirty="0">
                <a:solidFill>
                  <a:srgbClr val="0070C0"/>
                </a:solidFill>
                <a:latin typeface="+mj-lt"/>
                <a:ea typeface="Cambria Math" panose="02040503050406030204" pitchFamily="18" charset="0"/>
              </a:rPr>
              <a:t>normal line</a:t>
            </a:r>
            <a:r>
              <a:rPr lang="en-US" sz="2800" b="0" i="0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 to the surface </a:t>
            </a:r>
            <a:endParaRPr lang="en-US" sz="2800" b="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/>
              <p:nvPr/>
            </p:nvSpPr>
            <p:spPr>
              <a:xfrm>
                <a:off x="1884863" y="1527501"/>
                <a:ext cx="65306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 </m:t>
                    </m:r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at point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−1, 2</m:t>
                        </m:r>
                      </m:e>
                    </m:d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 </a:t>
                </a:r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863" y="1527501"/>
                <a:ext cx="6530605" cy="523220"/>
              </a:xfrm>
              <a:prstGeom prst="rect">
                <a:avLst/>
              </a:prstGeom>
              <a:blipFill>
                <a:blip r:embed="rId2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/>
              <p:nvPr/>
            </p:nvSpPr>
            <p:spPr>
              <a:xfrm>
                <a:off x="1589385" y="2048959"/>
                <a:ext cx="65306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212121"/>
                        </a:solidFill>
                        <a:latin typeface="+mj-lt"/>
                        <a:ea typeface="Cambria Math" panose="02040503050406030204" pitchFamily="18" charset="0"/>
                      </a:rPr>
                      <m:t>Here</m:t>
                    </m:r>
                    <m:r>
                      <m:rPr>
                        <m:nor/>
                      </m:rPr>
                      <a:rPr lang="en-US" sz="2800" dirty="0" smtClean="0">
                        <a:latin typeface="+mj-lt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xz</m:t>
                        </m:r>
                      </m:e>
                      <m:sup>
                        <m:r>
                          <a:rPr lang="en-US" sz="280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−3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m:rPr>
                        <m:sty m:val="p"/>
                      </m:rP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85" y="2048959"/>
                <a:ext cx="6530605" cy="523220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415806-8087-4FC1-9C79-CA70C9FFB6EB}"/>
                  </a:ext>
                </a:extLst>
              </p:cNvPr>
              <p:cNvSpPr/>
              <p:nvPr/>
            </p:nvSpPr>
            <p:spPr>
              <a:xfrm>
                <a:off x="651104" y="2713037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415806-8087-4FC1-9C79-CA70C9FF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4" y="2713037"/>
                <a:ext cx="797013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7C8D93-875C-4FC9-81CC-15EA9F191C00}"/>
                  </a:ext>
                </a:extLst>
              </p:cNvPr>
              <p:cNvSpPr/>
              <p:nvPr/>
            </p:nvSpPr>
            <p:spPr>
              <a:xfrm>
                <a:off x="655776" y="3987253"/>
                <a:ext cx="805028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7C8D93-875C-4FC9-81CC-15EA9F19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76" y="3987253"/>
                <a:ext cx="805028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B2720E-8BC8-44C8-A52B-1DF80018013E}"/>
                  </a:ext>
                </a:extLst>
              </p:cNvPr>
              <p:cNvSpPr/>
              <p:nvPr/>
            </p:nvSpPr>
            <p:spPr>
              <a:xfrm>
                <a:off x="651104" y="5407681"/>
                <a:ext cx="79701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B2720E-8BC8-44C8-A52B-1DF800180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4" y="5407681"/>
                <a:ext cx="797013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C4CC10FA-B27F-45EC-97A7-84F974FC618E}"/>
              </a:ext>
            </a:extLst>
          </p:cNvPr>
          <p:cNvSpPr/>
          <p:nvPr/>
        </p:nvSpPr>
        <p:spPr>
          <a:xfrm>
            <a:off x="241373" y="310811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9F60D3A-B6D2-4BFB-ADAD-9337CF2C9CAD}"/>
              </a:ext>
            </a:extLst>
          </p:cNvPr>
          <p:cNvSpPr/>
          <p:nvPr/>
        </p:nvSpPr>
        <p:spPr>
          <a:xfrm>
            <a:off x="241373" y="439195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31F6DD7-531B-4F24-96E1-1B1D1F83F987}"/>
              </a:ext>
            </a:extLst>
          </p:cNvPr>
          <p:cNvSpPr/>
          <p:nvPr/>
        </p:nvSpPr>
        <p:spPr>
          <a:xfrm>
            <a:off x="241373" y="580659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08C6958-985A-434E-807C-6ABD7A707916}"/>
                  </a:ext>
                </a:extLst>
              </p:cNvPr>
              <p:cNvSpPr/>
              <p:nvPr/>
            </p:nvSpPr>
            <p:spPr>
              <a:xfrm>
                <a:off x="1359291" y="2917202"/>
                <a:ext cx="26105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08C6958-985A-434E-807C-6ABD7A707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291" y="2917202"/>
                <a:ext cx="261052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D648-FCF4-4D40-9398-F5D34E4294C8}"/>
                  </a:ext>
                </a:extLst>
              </p:cNvPr>
              <p:cNvSpPr/>
              <p:nvPr/>
            </p:nvSpPr>
            <p:spPr>
              <a:xfrm>
                <a:off x="1358057" y="4203227"/>
                <a:ext cx="1343829" cy="800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D648-FCF4-4D40-9398-F5D34E429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7" y="4203227"/>
                <a:ext cx="1343829" cy="8002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EB86A-C492-4564-95C6-4D29DF7DFBB5}"/>
                  </a:ext>
                </a:extLst>
              </p:cNvPr>
              <p:cNvSpPr/>
              <p:nvPr/>
            </p:nvSpPr>
            <p:spPr>
              <a:xfrm>
                <a:off x="1384426" y="5640599"/>
                <a:ext cx="12027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EB86A-C492-4564-95C6-4D29DF7DF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426" y="5640599"/>
                <a:ext cx="12027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97C8EE-4980-4553-B5CE-37255563F46B}"/>
                  </a:ext>
                </a:extLst>
              </p:cNvPr>
              <p:cNvSpPr/>
              <p:nvPr/>
            </p:nvSpPr>
            <p:spPr>
              <a:xfrm>
                <a:off x="4311812" y="2693075"/>
                <a:ext cx="2775632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−1, 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97C8EE-4980-4553-B5CE-37255563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812" y="2693075"/>
                <a:ext cx="2775632" cy="1163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9914F-47D5-445F-9D90-BA7EEDD4D56C}"/>
                  </a:ext>
                </a:extLst>
              </p:cNvPr>
              <p:cNvSpPr/>
              <p:nvPr/>
            </p:nvSpPr>
            <p:spPr>
              <a:xfrm>
                <a:off x="4317718" y="3972744"/>
                <a:ext cx="2783647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−1, 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9914F-47D5-445F-9D90-BA7EEDD4D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718" y="3972744"/>
                <a:ext cx="2783647" cy="1163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CB5A0-FB81-4C19-96AD-B5E3191015DD}"/>
                  </a:ext>
                </a:extLst>
              </p:cNvPr>
              <p:cNvSpPr/>
              <p:nvPr/>
            </p:nvSpPr>
            <p:spPr>
              <a:xfrm>
                <a:off x="4338368" y="5252413"/>
                <a:ext cx="2766014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−1, 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CB5A0-FB81-4C19-96AD-B5E319101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368" y="5252413"/>
                <a:ext cx="2766014" cy="1163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E4CD10-4D5B-4E5D-B908-98419349AF0D}"/>
                  </a:ext>
                </a:extLst>
              </p:cNvPr>
              <p:cNvSpPr/>
              <p:nvPr/>
            </p:nvSpPr>
            <p:spPr>
              <a:xfrm>
                <a:off x="6670959" y="2912363"/>
                <a:ext cx="3513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E4CD10-4D5B-4E5D-B908-98419349A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59" y="2912363"/>
                <a:ext cx="351314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8C5E8-B416-4EDB-84E2-B88CF55CD666}"/>
                  </a:ext>
                </a:extLst>
              </p:cNvPr>
              <p:cNvSpPr/>
              <p:nvPr/>
            </p:nvSpPr>
            <p:spPr>
              <a:xfrm>
                <a:off x="10102268" y="2900522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8C5E8-B416-4EDB-84E2-B88CF55CD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268" y="2900522"/>
                <a:ext cx="83266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7EDD87-4229-4E86-8955-0677F0EC0657}"/>
                  </a:ext>
                </a:extLst>
              </p:cNvPr>
              <p:cNvSpPr/>
              <p:nvPr/>
            </p:nvSpPr>
            <p:spPr>
              <a:xfrm>
                <a:off x="6670959" y="4226517"/>
                <a:ext cx="15971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7EDD87-4229-4E86-8955-0677F0EC0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59" y="4226517"/>
                <a:ext cx="159716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ACA5B7-B6B9-4E44-A9A1-E1C4886C5105}"/>
                  </a:ext>
                </a:extLst>
              </p:cNvPr>
              <p:cNvSpPr/>
              <p:nvPr/>
            </p:nvSpPr>
            <p:spPr>
              <a:xfrm>
                <a:off x="8119990" y="4216245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ACA5B7-B6B9-4E44-A9A1-E1C4886C5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990" y="4216245"/>
                <a:ext cx="110036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B967E7-26A7-4378-8C01-1C9FD4F3DD4B}"/>
                  </a:ext>
                </a:extLst>
              </p:cNvPr>
              <p:cNvSpPr/>
              <p:nvPr/>
            </p:nvSpPr>
            <p:spPr>
              <a:xfrm>
                <a:off x="6670959" y="5520127"/>
                <a:ext cx="18262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B967E7-26A7-4378-8C01-1C9FD4F3DD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959" y="5520127"/>
                <a:ext cx="182626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C453E9-1A01-44DC-BB6A-E4660868ECDB}"/>
                  </a:ext>
                </a:extLst>
              </p:cNvPr>
              <p:cNvSpPr/>
              <p:nvPr/>
            </p:nvSpPr>
            <p:spPr>
              <a:xfrm>
                <a:off x="8268128" y="5509855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C453E9-1A01-44DC-BB6A-E4660868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128" y="5509855"/>
                <a:ext cx="83266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17">
            <a:extLst>
              <a:ext uri="{FF2B5EF4-FFF2-40B4-BE49-F238E27FC236}">
                <a16:creationId xmlns:a16="http://schemas.microsoft.com/office/drawing/2014/main" id="{E4AB870B-8FC0-4F40-B217-B8D106B83FD8}"/>
              </a:ext>
            </a:extLst>
          </p:cNvPr>
          <p:cNvSpPr>
            <a:spLocks/>
          </p:cNvSpPr>
          <p:nvPr/>
        </p:nvSpPr>
        <p:spPr bwMode="auto">
          <a:xfrm>
            <a:off x="4073456" y="2666538"/>
            <a:ext cx="45719" cy="381638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4" grpId="0"/>
      <p:bldP spid="16" grpId="0"/>
      <p:bldP spid="22" grpId="0"/>
      <p:bldP spid="23" grpId="0"/>
      <p:bldP spid="24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" grpId="0"/>
      <p:bldP spid="7" grpId="0"/>
      <p:bldP spid="8" grpId="0"/>
      <p:bldP spid="10" grpId="0"/>
      <p:bldP spid="19" grpId="0"/>
      <p:bldP spid="20" grpId="0"/>
      <p:bldP spid="21" grpId="0"/>
      <p:bldP spid="52" grpId="0"/>
      <p:bldP spid="54" grpId="0"/>
      <p:bldP spid="27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2DD6607-3047-4D30-8A9A-B0F9E7661B55}"/>
              </a:ext>
            </a:extLst>
          </p:cNvPr>
          <p:cNvSpPr txBox="1">
            <a:spLocks/>
          </p:cNvSpPr>
          <p:nvPr/>
        </p:nvSpPr>
        <p:spPr>
          <a:xfrm>
            <a:off x="135743" y="853466"/>
            <a:ext cx="275991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5223E1-1398-44D9-A37D-CA3C3068BC23}"/>
              </a:ext>
            </a:extLst>
          </p:cNvPr>
          <p:cNvSpPr/>
          <p:nvPr/>
        </p:nvSpPr>
        <p:spPr>
          <a:xfrm>
            <a:off x="178243" y="147671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/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tangent plane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/>
              <p:nvPr/>
            </p:nvSpPr>
            <p:spPr>
              <a:xfrm>
                <a:off x="1631630" y="2502783"/>
                <a:ext cx="9117650" cy="111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f</m:t>
                                  </m:r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630" y="2502783"/>
                <a:ext cx="9117650" cy="11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/>
              <p:nvPr/>
            </p:nvSpPr>
            <p:spPr>
              <a:xfrm>
                <a:off x="667372" y="1727646"/>
                <a:ext cx="8411314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−1, 2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2" y="1727646"/>
                <a:ext cx="8411314" cy="666849"/>
              </a:xfrm>
              <a:prstGeom prst="rect">
                <a:avLst/>
              </a:prstGeom>
              <a:blipFill>
                <a:blip r:embed="rId4"/>
                <a:stretch>
                  <a:fillRect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017E26-5133-4741-92B5-E5F3D48401AD}"/>
                  </a:ext>
                </a:extLst>
              </p:cNvPr>
              <p:cNvSpPr txBox="1"/>
              <p:nvPr/>
            </p:nvSpPr>
            <p:spPr>
              <a:xfrm>
                <a:off x="1225231" y="3656315"/>
                <a:ext cx="714291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017E26-5133-4741-92B5-E5F3D4840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31" y="3656315"/>
                <a:ext cx="714291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8267E4-C25D-4F24-AB75-EC5738F690D3}"/>
                  </a:ext>
                </a:extLst>
              </p:cNvPr>
              <p:cNvSpPr txBox="1"/>
              <p:nvPr/>
            </p:nvSpPr>
            <p:spPr>
              <a:xfrm>
                <a:off x="1234467" y="4335188"/>
                <a:ext cx="16125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−7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8267E4-C25D-4F24-AB75-EC5738F69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67" y="4335188"/>
                <a:ext cx="16125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CC08A2-3CD2-4A8A-9ED5-0E98A3853393}"/>
                  </a:ext>
                </a:extLst>
              </p:cNvPr>
              <p:cNvSpPr txBox="1"/>
              <p:nvPr/>
            </p:nvSpPr>
            <p:spPr>
              <a:xfrm>
                <a:off x="1234467" y="5014061"/>
                <a:ext cx="41041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−26=0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2CC08A2-3CD2-4A8A-9ED5-0E98A3853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67" y="5014061"/>
                <a:ext cx="410415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F61A318F-3F1F-4883-BB8D-763B8311F5F8}"/>
              </a:ext>
            </a:extLst>
          </p:cNvPr>
          <p:cNvSpPr/>
          <p:nvPr/>
        </p:nvSpPr>
        <p:spPr>
          <a:xfrm>
            <a:off x="1683369" y="5036383"/>
            <a:ext cx="3507467" cy="47857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F5446-2446-4E04-8629-A7BF3CFC0A70}"/>
                  </a:ext>
                </a:extLst>
              </p:cNvPr>
              <p:cNvSpPr txBox="1"/>
              <p:nvPr/>
            </p:nvSpPr>
            <p:spPr>
              <a:xfrm>
                <a:off x="2846970" y="3682695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7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FF5446-2446-4E04-8629-A7BF3CFC0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970" y="3682695"/>
                <a:ext cx="46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2700C-1407-49AD-A071-2D4E7E89A1F9}"/>
                  </a:ext>
                </a:extLst>
              </p:cNvPr>
              <p:cNvSpPr txBox="1"/>
              <p:nvPr/>
            </p:nvSpPr>
            <p:spPr>
              <a:xfrm>
                <a:off x="4847237" y="3660011"/>
                <a:ext cx="6816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D2700C-1407-49AD-A071-2D4E7E89A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237" y="3660011"/>
                <a:ext cx="68164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EE39D-E7E7-4AD2-8655-C9CFFF0B475E}"/>
                  </a:ext>
                </a:extLst>
              </p:cNvPr>
              <p:cNvSpPr txBox="1"/>
              <p:nvPr/>
            </p:nvSpPr>
            <p:spPr>
              <a:xfrm>
                <a:off x="7076641" y="3676859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8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EE39D-E7E7-4AD2-8655-C9CFFF0B4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41" y="3676859"/>
                <a:ext cx="46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BC2A5A-F8F9-410E-A236-B974048FEFA0}"/>
                  </a:ext>
                </a:extLst>
              </p:cNvPr>
              <p:cNvSpPr txBox="1"/>
              <p:nvPr/>
            </p:nvSpPr>
            <p:spPr>
              <a:xfrm>
                <a:off x="2698939" y="4335188"/>
                <a:ext cx="1471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−3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BC2A5A-F8F9-410E-A236-B974048FE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939" y="4335188"/>
                <a:ext cx="14718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DC787D-E060-4F01-843D-3B206614FF31}"/>
                  </a:ext>
                </a:extLst>
              </p:cNvPr>
              <p:cNvSpPr txBox="1"/>
              <p:nvPr/>
            </p:nvSpPr>
            <p:spPr>
              <a:xfrm>
                <a:off x="4053840" y="4318968"/>
                <a:ext cx="2479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+ 8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−16=0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DC787D-E060-4F01-843D-3B206614F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40" y="4318968"/>
                <a:ext cx="247904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2EF45B1-74FB-4BF9-95EC-E1F198347E72}"/>
              </a:ext>
            </a:extLst>
          </p:cNvPr>
          <p:cNvSpPr/>
          <p:nvPr/>
        </p:nvSpPr>
        <p:spPr>
          <a:xfrm>
            <a:off x="1215993" y="291424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4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32" grpId="0"/>
      <p:bldP spid="41" grpId="0"/>
      <p:bldP spid="42" grpId="0"/>
      <p:bldP spid="44" grpId="0" animBg="1"/>
      <p:bldP spid="3" grpId="0"/>
      <p:bldP spid="4" grpId="0"/>
      <p:bldP spid="6" grpId="0"/>
      <p:bldP spid="20" grpId="0"/>
      <p:bldP spid="22" grpId="0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2DD6607-3047-4D30-8A9A-B0F9E7661B55}"/>
              </a:ext>
            </a:extLst>
          </p:cNvPr>
          <p:cNvSpPr txBox="1">
            <a:spLocks/>
          </p:cNvSpPr>
          <p:nvPr/>
        </p:nvSpPr>
        <p:spPr>
          <a:xfrm>
            <a:off x="135743" y="853466"/>
            <a:ext cx="275991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5223E1-1398-44D9-A37D-CA3C3068BC23}"/>
              </a:ext>
            </a:extLst>
          </p:cNvPr>
          <p:cNvSpPr/>
          <p:nvPr/>
        </p:nvSpPr>
        <p:spPr>
          <a:xfrm>
            <a:off x="178243" y="147671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/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normal line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/>
              <p:nvPr/>
            </p:nvSpPr>
            <p:spPr>
              <a:xfrm>
                <a:off x="667371" y="1727646"/>
                <a:ext cx="8302458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−1, 2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1" y="1727646"/>
                <a:ext cx="8302458" cy="666849"/>
              </a:xfrm>
              <a:prstGeom prst="rect">
                <a:avLst/>
              </a:prstGeom>
              <a:blipFill>
                <a:blip r:embed="rId3"/>
                <a:stretch>
                  <a:fillRect r="-220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17C3C4-DC80-4EF8-9CDD-F21E2A89CE26}"/>
                  </a:ext>
                </a:extLst>
              </p:cNvPr>
              <p:cNvSpPr txBox="1"/>
              <p:nvPr/>
            </p:nvSpPr>
            <p:spPr>
              <a:xfrm>
                <a:off x="2670325" y="2544219"/>
                <a:ext cx="5930192" cy="1419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IN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</m:e>
                                <m:sub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IN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num>
                                    <m:den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17C3C4-DC80-4EF8-9CDD-F21E2A89C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325" y="2544219"/>
                <a:ext cx="5930192" cy="14197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C4EBBD-F9D6-43E7-8AA3-4E341DFA0784}"/>
                  </a:ext>
                </a:extLst>
              </p:cNvPr>
              <p:cNvSpPr txBox="1"/>
              <p:nvPr/>
            </p:nvSpPr>
            <p:spPr>
              <a:xfrm>
                <a:off x="2895655" y="4198952"/>
                <a:ext cx="4509652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den>
                      </m:f>
                      <m:r>
                        <a:rPr lang="en-IN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C4EBBD-F9D6-43E7-8AA3-4E341DFA0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55" y="4198952"/>
                <a:ext cx="4509652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4B8EB680-E12F-42A2-A1F5-149DF3A5806D}"/>
              </a:ext>
            </a:extLst>
          </p:cNvPr>
          <p:cNvSpPr/>
          <p:nvPr/>
        </p:nvSpPr>
        <p:spPr>
          <a:xfrm>
            <a:off x="3372582" y="4220457"/>
            <a:ext cx="3951092" cy="88690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F22B60B-1D86-4412-AFC2-4011F0FCCE8E}"/>
              </a:ext>
            </a:extLst>
          </p:cNvPr>
          <p:cNvSpPr/>
          <p:nvPr/>
        </p:nvSpPr>
        <p:spPr>
          <a:xfrm>
            <a:off x="2130393" y="296026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19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1" grpId="0"/>
      <p:bldP spid="12" grpId="0"/>
      <p:bldP spid="13" grpId="0"/>
      <p:bldP spid="14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1308E2C-D7BA-458A-8362-4FF83D35D150}"/>
              </a:ext>
            </a:extLst>
          </p:cNvPr>
          <p:cNvSpPr txBox="1">
            <a:spLocks/>
          </p:cNvSpPr>
          <p:nvPr/>
        </p:nvSpPr>
        <p:spPr>
          <a:xfrm>
            <a:off x="131180" y="2109612"/>
            <a:ext cx="1420529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0582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Show that the surfaces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have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same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0582308" cy="523220"/>
              </a:xfrm>
              <a:prstGeom prst="rect">
                <a:avLst/>
              </a:prstGeom>
              <a:blipFill>
                <a:blip r:embed="rId2"/>
                <a:stretch>
                  <a:fillRect l="-115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/>
              <p:nvPr/>
            </p:nvSpPr>
            <p:spPr>
              <a:xfrm>
                <a:off x="1883020" y="1527501"/>
                <a:ext cx="516003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tangent plane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at point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1, −1</m:t>
                        </m:r>
                      </m:e>
                    </m:d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20" y="1527501"/>
                <a:ext cx="5160038" cy="523220"/>
              </a:xfrm>
              <a:prstGeom prst="rect">
                <a:avLst/>
              </a:prstGeom>
              <a:blipFill>
                <a:blip r:embed="rId3"/>
                <a:stretch>
                  <a:fillRect l="-2482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/>
              <p:nvPr/>
            </p:nvSpPr>
            <p:spPr>
              <a:xfrm>
                <a:off x="1892255" y="2099211"/>
                <a:ext cx="437554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800" dirty="0" smtClean="0">
                            <a:latin typeface="+mj-lt"/>
                            <a:ea typeface="Cambria Math" panose="02040503050406030204" pitchFamily="18" charset="0"/>
                          </a:rPr>
                          <m:t>Let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latin typeface="+mj-lt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IN" sz="2800" b="0" i="0" dirty="0" smtClean="0">
                            <a:latin typeface="+mj-lt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sz="2800" b="0" i="0" dirty="0"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1497012-415B-4E2A-8379-BEB5A77A77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55" y="2099211"/>
                <a:ext cx="4375541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415806-8087-4FC1-9C79-CA70C9FFB6EB}"/>
                  </a:ext>
                </a:extLst>
              </p:cNvPr>
              <p:cNvSpPr/>
              <p:nvPr/>
            </p:nvSpPr>
            <p:spPr>
              <a:xfrm>
                <a:off x="2406013" y="2781350"/>
                <a:ext cx="82234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415806-8087-4FC1-9C79-CA70C9FF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13" y="2781350"/>
                <a:ext cx="822341" cy="911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7C8D93-875C-4FC9-81CC-15EA9F191C00}"/>
                  </a:ext>
                </a:extLst>
              </p:cNvPr>
              <p:cNvSpPr/>
              <p:nvPr/>
            </p:nvSpPr>
            <p:spPr>
              <a:xfrm>
                <a:off x="2410685" y="4055566"/>
                <a:ext cx="80502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7C8D93-875C-4FC9-81CC-15EA9F191C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685" y="4055566"/>
                <a:ext cx="805029" cy="9855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B2720E-8BC8-44C8-A52B-1DF80018013E}"/>
                  </a:ext>
                </a:extLst>
              </p:cNvPr>
              <p:cNvSpPr/>
              <p:nvPr/>
            </p:nvSpPr>
            <p:spPr>
              <a:xfrm>
                <a:off x="2406013" y="5475994"/>
                <a:ext cx="78739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CB2720E-8BC8-44C8-A52B-1DF800180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013" y="5475994"/>
                <a:ext cx="787395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C4CC10FA-B27F-45EC-97A7-84F974FC618E}"/>
              </a:ext>
            </a:extLst>
          </p:cNvPr>
          <p:cNvSpPr/>
          <p:nvPr/>
        </p:nvSpPr>
        <p:spPr>
          <a:xfrm>
            <a:off x="1996282" y="317642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B9F60D3A-B6D2-4BFB-ADAD-9337CF2C9CAD}"/>
              </a:ext>
            </a:extLst>
          </p:cNvPr>
          <p:cNvSpPr/>
          <p:nvPr/>
        </p:nvSpPr>
        <p:spPr>
          <a:xfrm>
            <a:off x="1996282" y="446027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31F6DD7-531B-4F24-96E1-1B1D1F83F987}"/>
              </a:ext>
            </a:extLst>
          </p:cNvPr>
          <p:cNvSpPr/>
          <p:nvPr/>
        </p:nvSpPr>
        <p:spPr>
          <a:xfrm>
            <a:off x="1996282" y="587490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08C6958-985A-434E-807C-6ABD7A707916}"/>
                  </a:ext>
                </a:extLst>
              </p:cNvPr>
              <p:cNvSpPr/>
              <p:nvPr/>
            </p:nvSpPr>
            <p:spPr>
              <a:xfrm>
                <a:off x="3114200" y="2985515"/>
                <a:ext cx="1082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08C6958-985A-434E-807C-6ABD7A707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200" y="2985515"/>
                <a:ext cx="108273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D648-FCF4-4D40-9398-F5D34E4294C8}"/>
                  </a:ext>
                </a:extLst>
              </p:cNvPr>
              <p:cNvSpPr/>
              <p:nvPr/>
            </p:nvSpPr>
            <p:spPr>
              <a:xfrm>
                <a:off x="3112966" y="4271540"/>
                <a:ext cx="10747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EFD648-FCF4-4D40-9398-F5D34E429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66" y="4271540"/>
                <a:ext cx="107471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EB86A-C492-4564-95C6-4D29DF7DFBB5}"/>
                  </a:ext>
                </a:extLst>
              </p:cNvPr>
              <p:cNvSpPr/>
              <p:nvPr/>
            </p:nvSpPr>
            <p:spPr>
              <a:xfrm>
                <a:off x="3139335" y="5708912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71EB86A-C492-4564-95C6-4D29DF7DF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335" y="5708912"/>
                <a:ext cx="83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97C8EE-4980-4553-B5CE-37255563F46B}"/>
                  </a:ext>
                </a:extLst>
              </p:cNvPr>
              <p:cNvSpPr/>
              <p:nvPr/>
            </p:nvSpPr>
            <p:spPr>
              <a:xfrm>
                <a:off x="5440775" y="2670921"/>
                <a:ext cx="2775632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97C8EE-4980-4553-B5CE-37255563F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775" y="2670921"/>
                <a:ext cx="2775632" cy="1163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9914F-47D5-445F-9D90-BA7EEDD4D56C}"/>
                  </a:ext>
                </a:extLst>
              </p:cNvPr>
              <p:cNvSpPr/>
              <p:nvPr/>
            </p:nvSpPr>
            <p:spPr>
              <a:xfrm>
                <a:off x="5446681" y="3950590"/>
                <a:ext cx="2783647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29914F-47D5-445F-9D90-BA7EEDD4D5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81" y="3950590"/>
                <a:ext cx="2783647" cy="1163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CB5A0-FB81-4C19-96AD-B5E3191015DD}"/>
                  </a:ext>
                </a:extLst>
              </p:cNvPr>
              <p:cNvSpPr/>
              <p:nvPr/>
            </p:nvSpPr>
            <p:spPr>
              <a:xfrm>
                <a:off x="5467331" y="5230259"/>
                <a:ext cx="2766014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ECB5A0-FB81-4C19-96AD-B5E3191015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7331" y="5230259"/>
                <a:ext cx="2766014" cy="1163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8C5E8-B416-4EDB-84E2-B88CF55CD666}"/>
                  </a:ext>
                </a:extLst>
              </p:cNvPr>
              <p:cNvSpPr/>
              <p:nvPr/>
            </p:nvSpPr>
            <p:spPr>
              <a:xfrm>
                <a:off x="7906140" y="2934534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148C5E8-B416-4EDB-84E2-B88CF55CD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40" y="2934534"/>
                <a:ext cx="11003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ACA5B7-B6B9-4E44-A9A1-E1C4886C5105}"/>
                  </a:ext>
                </a:extLst>
              </p:cNvPr>
              <p:cNvSpPr/>
              <p:nvPr/>
            </p:nvSpPr>
            <p:spPr>
              <a:xfrm>
                <a:off x="7906140" y="4249159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FACA5B7-B6B9-4E44-A9A1-E1C4886C5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40" y="4249159"/>
                <a:ext cx="110036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C453E9-1A01-44DC-BB6A-E4660868ECDB}"/>
                  </a:ext>
                </a:extLst>
              </p:cNvPr>
              <p:cNvSpPr/>
              <p:nvPr/>
            </p:nvSpPr>
            <p:spPr>
              <a:xfrm>
                <a:off x="7906140" y="5563784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CC453E9-1A01-44DC-BB6A-E4660868E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140" y="5563784"/>
                <a:ext cx="83266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id="{0B433ECB-7D4D-4501-B336-76BB3DF1A29E}"/>
              </a:ext>
            </a:extLst>
          </p:cNvPr>
          <p:cNvSpPr>
            <a:spLocks/>
          </p:cNvSpPr>
          <p:nvPr/>
        </p:nvSpPr>
        <p:spPr bwMode="auto">
          <a:xfrm>
            <a:off x="4837542" y="2672992"/>
            <a:ext cx="45719" cy="3778597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3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4" grpId="0"/>
      <p:bldP spid="16" grpId="0"/>
      <p:bldP spid="22" grpId="0"/>
      <p:bldP spid="23" grpId="0"/>
      <p:bldP spid="24" grpId="0"/>
      <p:bldP spid="33" grpId="0" animBg="1"/>
      <p:bldP spid="34" grpId="0" animBg="1"/>
      <p:bldP spid="35" grpId="0" animBg="1"/>
      <p:bldP spid="36" grpId="0"/>
      <p:bldP spid="37" grpId="0"/>
      <p:bldP spid="38" grpId="0"/>
      <p:bldP spid="3" grpId="0"/>
      <p:bldP spid="7" grpId="0"/>
      <p:bldP spid="8" grpId="0"/>
      <p:bldP spid="19" grpId="0"/>
      <p:bldP spid="21" grpId="0"/>
      <p:bldP spid="54" grpId="0"/>
      <p:bldP spid="25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F30C4C-0F3A-4448-95EC-1BAFCD354004}"/>
                  </a:ext>
                </a:extLst>
              </p:cNvPr>
              <p:cNvSpPr/>
              <p:nvPr/>
            </p:nvSpPr>
            <p:spPr>
              <a:xfrm>
                <a:off x="7391567" y="2018019"/>
                <a:ext cx="3005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F30C4C-0F3A-4448-95EC-1BAFCD354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567" y="2018019"/>
                <a:ext cx="3005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397076C-3843-4012-BCC9-0D3B39C1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 by Definition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ADD594C-40EA-4AD7-B2B0-9EBF545B2B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definition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ADD594C-40EA-4AD7-B2B0-9EBF545B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  <a:blipFill>
                <a:blip r:embed="rId13"/>
                <a:stretch>
                  <a:fillRect l="-1308" t="-20779" b="-40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EB732B-A677-43D4-9407-58889229F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34565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130DC3-8287-4435-B04C-F2C4067E2FA0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27608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D0E091-9F1D-4B8C-84CD-15EEB68DF038}"/>
                  </a:ext>
                </a:extLst>
              </p:cNvPr>
              <p:cNvSpPr/>
              <p:nvPr/>
            </p:nvSpPr>
            <p:spPr>
              <a:xfrm>
                <a:off x="791686" y="4019155"/>
                <a:ext cx="3261420" cy="662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hy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D0E091-9F1D-4B8C-84CD-15EEB68DF0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6" y="4019155"/>
                <a:ext cx="3261420" cy="6622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E9E3A0-41E7-4986-ACA1-641A317EF199}"/>
                  </a:ext>
                </a:extLst>
              </p:cNvPr>
              <p:cNvSpPr/>
              <p:nvPr/>
            </p:nvSpPr>
            <p:spPr>
              <a:xfrm>
                <a:off x="791685" y="4900496"/>
                <a:ext cx="27649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+0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E9E3A0-41E7-4986-ACA1-641A317EF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85" y="4900496"/>
                <a:ext cx="276496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A59539-2CF7-46B0-902C-B7B28CF9E426}"/>
                  </a:ext>
                </a:extLst>
              </p:cNvPr>
              <p:cNvSpPr/>
              <p:nvPr/>
            </p:nvSpPr>
            <p:spPr>
              <a:xfrm>
                <a:off x="20909" y="5641936"/>
                <a:ext cx="28988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xy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EA59539-2CF7-46B0-902C-B7B28CF9E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9" y="5641936"/>
                <a:ext cx="289885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E7680035-35BB-41EC-A454-709123DDFEF2}"/>
              </a:ext>
            </a:extLst>
          </p:cNvPr>
          <p:cNvSpPr/>
          <p:nvPr/>
        </p:nvSpPr>
        <p:spPr>
          <a:xfrm>
            <a:off x="480208" y="5686835"/>
            <a:ext cx="2099255" cy="48062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B170F4-483A-45A6-A97E-0C65E01D3EE9}"/>
                  </a:ext>
                </a:extLst>
              </p:cNvPr>
              <p:cNvSpPr/>
              <p:nvPr/>
            </p:nvSpPr>
            <p:spPr>
              <a:xfrm>
                <a:off x="5852656" y="2045500"/>
                <a:ext cx="11980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0B170F4-483A-45A6-A97E-0C65E01D3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56" y="2045500"/>
                <a:ext cx="1198039" cy="523220"/>
              </a:xfrm>
              <a:prstGeom prst="rect">
                <a:avLst/>
              </a:prstGeom>
              <a:blipFill>
                <a:blip r:embed="rId6"/>
                <a:stretch>
                  <a:fillRect r="-294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AEE73EA-CE07-4443-99D7-033C8AF5F4D2}"/>
                  </a:ext>
                </a:extLst>
              </p:cNvPr>
              <p:cNvSpPr/>
              <p:nvPr/>
            </p:nvSpPr>
            <p:spPr>
              <a:xfrm>
                <a:off x="7391567" y="2019537"/>
                <a:ext cx="3005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AEE73EA-CE07-4443-99D7-033C8AF5F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567" y="2019537"/>
                <a:ext cx="30058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8554F9-88B2-48EF-A230-C485ED8080DE}"/>
                  </a:ext>
                </a:extLst>
              </p:cNvPr>
              <p:cNvSpPr txBox="1"/>
              <p:nvPr/>
            </p:nvSpPr>
            <p:spPr>
              <a:xfrm>
                <a:off x="5852656" y="2758045"/>
                <a:ext cx="25120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1, 2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=8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08554F9-88B2-48EF-A230-C485ED808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56" y="2758045"/>
                <a:ext cx="251204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69C59A8F-3560-4AC1-8435-181AFBC07FDA}"/>
              </a:ext>
            </a:extLst>
          </p:cNvPr>
          <p:cNvSpPr/>
          <p:nvPr/>
        </p:nvSpPr>
        <p:spPr>
          <a:xfrm>
            <a:off x="6281184" y="2800645"/>
            <a:ext cx="1870198" cy="480620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18EE58-D4E5-4663-9DDD-AFA96BAB5CAD}"/>
                  </a:ext>
                </a:extLst>
              </p:cNvPr>
              <p:cNvSpPr/>
              <p:nvPr/>
            </p:nvSpPr>
            <p:spPr>
              <a:xfrm>
                <a:off x="820787" y="1829381"/>
                <a:ext cx="39974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618EE58-D4E5-4663-9DDD-AFA96BAB5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7" y="1829381"/>
                <a:ext cx="3997475" cy="954107"/>
              </a:xfrm>
              <a:prstGeom prst="rect">
                <a:avLst/>
              </a:prstGeom>
              <a:blipFill>
                <a:blip r:embed="rId9"/>
                <a:stretch>
                  <a:fillRect r="-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6B7BF2-411F-414E-9BB9-564EAF47CC81}"/>
                  </a:ext>
                </a:extLst>
              </p:cNvPr>
              <p:cNvSpPr/>
              <p:nvPr/>
            </p:nvSpPr>
            <p:spPr>
              <a:xfrm>
                <a:off x="820787" y="2846004"/>
                <a:ext cx="39974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hy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D6B7BF2-411F-414E-9BB9-564EAF47C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87" y="2846004"/>
                <a:ext cx="3997475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9A7998C-4768-4863-9147-2D1BFE3E8694}"/>
              </a:ext>
            </a:extLst>
          </p:cNvPr>
          <p:cNvCxnSpPr>
            <a:cxnSpLocks/>
          </p:cNvCxnSpPr>
          <p:nvPr/>
        </p:nvCxnSpPr>
        <p:spPr>
          <a:xfrm flipH="1">
            <a:off x="2076831" y="2991285"/>
            <a:ext cx="156083" cy="292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E596348-A14A-426F-83CB-4CC9BACE8919}"/>
              </a:ext>
            </a:extLst>
          </p:cNvPr>
          <p:cNvCxnSpPr>
            <a:cxnSpLocks/>
          </p:cNvCxnSpPr>
          <p:nvPr/>
        </p:nvCxnSpPr>
        <p:spPr>
          <a:xfrm flipH="1">
            <a:off x="3281340" y="3519225"/>
            <a:ext cx="156083" cy="292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29FA3-046F-48B9-9632-CDDC11D1EDBF}"/>
                  </a:ext>
                </a:extLst>
              </p:cNvPr>
              <p:cNvSpPr/>
              <p:nvPr/>
            </p:nvSpPr>
            <p:spPr>
              <a:xfrm>
                <a:off x="7391567" y="2020067"/>
                <a:ext cx="3005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=2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673BB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673BB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29FA3-046F-48B9-9632-CDDC11D1ED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567" y="2020067"/>
                <a:ext cx="300580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17">
            <a:extLst>
              <a:ext uri="{FF2B5EF4-FFF2-40B4-BE49-F238E27FC236}">
                <a16:creationId xmlns:a16="http://schemas.microsoft.com/office/drawing/2014/main" id="{FD6C088F-A4D1-47A1-B3CA-0367DE6760EA}"/>
              </a:ext>
            </a:extLst>
          </p:cNvPr>
          <p:cNvSpPr>
            <a:spLocks/>
          </p:cNvSpPr>
          <p:nvPr/>
        </p:nvSpPr>
        <p:spPr bwMode="auto">
          <a:xfrm>
            <a:off x="5449223" y="1902935"/>
            <a:ext cx="45719" cy="438683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5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32" grpId="0"/>
      <p:bldP spid="33" grpId="0"/>
      <p:bldP spid="34" grpId="0"/>
      <p:bldP spid="35" grpId="0" animBg="1"/>
      <p:bldP spid="36" grpId="0"/>
      <p:bldP spid="37" grpId="0"/>
      <p:bldP spid="37" grpId="1"/>
      <p:bldP spid="38" grpId="0"/>
      <p:bldP spid="39" grpId="0" animBg="1"/>
      <p:bldP spid="45" grpId="0"/>
      <p:bldP spid="46" grpId="0"/>
      <p:bldP spid="19" grpId="0"/>
      <p:bldP spid="21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2DD6607-3047-4D30-8A9A-B0F9E7661B55}"/>
              </a:ext>
            </a:extLst>
          </p:cNvPr>
          <p:cNvSpPr txBox="1">
            <a:spLocks/>
          </p:cNvSpPr>
          <p:nvPr/>
        </p:nvSpPr>
        <p:spPr>
          <a:xfrm>
            <a:off x="135743" y="853466"/>
            <a:ext cx="275991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5223E1-1398-44D9-A37D-CA3C3068BC23}"/>
              </a:ext>
            </a:extLst>
          </p:cNvPr>
          <p:cNvSpPr/>
          <p:nvPr/>
        </p:nvSpPr>
        <p:spPr>
          <a:xfrm>
            <a:off x="178243" y="147671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/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tangent plane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/>
              <p:nvPr/>
            </p:nvSpPr>
            <p:spPr>
              <a:xfrm>
                <a:off x="1631630" y="2502783"/>
                <a:ext cx="8928739" cy="111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630" y="2502783"/>
                <a:ext cx="8928739" cy="11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/>
              <p:nvPr/>
            </p:nvSpPr>
            <p:spPr>
              <a:xfrm>
                <a:off x="667371" y="1727646"/>
                <a:ext cx="8607257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1, −1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1" y="1727646"/>
                <a:ext cx="8607257" cy="666849"/>
              </a:xfrm>
              <a:prstGeom prst="rect">
                <a:avLst/>
              </a:prstGeom>
              <a:blipFill>
                <a:blip r:embed="rId4"/>
                <a:stretch>
                  <a:fillRect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00486D-1907-430D-BBEB-39CD1C4B8E7A}"/>
                  </a:ext>
                </a:extLst>
              </p:cNvPr>
              <p:cNvSpPr txBox="1"/>
              <p:nvPr/>
            </p:nvSpPr>
            <p:spPr>
              <a:xfrm>
                <a:off x="1225231" y="3656315"/>
                <a:ext cx="7447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00486D-1907-430D-BBEB-39CD1C4B8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31" y="3656315"/>
                <a:ext cx="74477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43053-EC3D-4719-832B-D899D35D9B31}"/>
                  </a:ext>
                </a:extLst>
              </p:cNvPr>
              <p:cNvSpPr txBox="1"/>
              <p:nvPr/>
            </p:nvSpPr>
            <p:spPr>
              <a:xfrm>
                <a:off x="1234467" y="4335188"/>
                <a:ext cx="1661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43053-EC3D-4719-832B-D899D35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67" y="4335188"/>
                <a:ext cx="166118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A1C6D9-EB36-43A0-A4CC-3E3830414C30}"/>
                  </a:ext>
                </a:extLst>
              </p:cNvPr>
              <p:cNvSpPr txBox="1"/>
              <p:nvPr/>
            </p:nvSpPr>
            <p:spPr>
              <a:xfrm>
                <a:off x="1240498" y="5624927"/>
                <a:ext cx="33961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A1C6D9-EB36-43A0-A4CC-3E383041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98" y="5624927"/>
                <a:ext cx="339615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81210B1-527B-4580-A3B3-569C798FC9F8}"/>
              </a:ext>
            </a:extLst>
          </p:cNvPr>
          <p:cNvSpPr/>
          <p:nvPr/>
        </p:nvSpPr>
        <p:spPr>
          <a:xfrm>
            <a:off x="1687673" y="5647249"/>
            <a:ext cx="2735902" cy="47857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47BF2-E069-491B-8896-05F7D32D4E1F}"/>
                  </a:ext>
                </a:extLst>
              </p:cNvPr>
              <p:cNvSpPr txBox="1"/>
              <p:nvPr/>
            </p:nvSpPr>
            <p:spPr>
              <a:xfrm>
                <a:off x="2832049" y="3660001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47BF2-E069-491B-8896-05F7D32D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49" y="3660001"/>
                <a:ext cx="462664" cy="523220"/>
              </a:xfrm>
              <a:prstGeom prst="rect">
                <a:avLst/>
              </a:prstGeom>
              <a:blipFill>
                <a:blip r:embed="rId8"/>
                <a:stretch>
                  <a:fillRect r="-14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131A41-2673-4A4C-B3D7-3BD3EEBD5903}"/>
                  </a:ext>
                </a:extLst>
              </p:cNvPr>
              <p:cNvSpPr txBox="1"/>
              <p:nvPr/>
            </p:nvSpPr>
            <p:spPr>
              <a:xfrm>
                <a:off x="5054135" y="3658493"/>
                <a:ext cx="6816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131A41-2673-4A4C-B3D7-3BD3EEBD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135" y="3658493"/>
                <a:ext cx="68164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10C8D-2C66-481C-8A10-644395FA3166}"/>
                  </a:ext>
                </a:extLst>
              </p:cNvPr>
              <p:cNvSpPr txBox="1"/>
              <p:nvPr/>
            </p:nvSpPr>
            <p:spPr>
              <a:xfrm>
                <a:off x="7310046" y="3670957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10C8D-2C66-481C-8A10-644395FA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046" y="3670957"/>
                <a:ext cx="46266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E13DE-C047-4BAC-9385-6B01D22F3665}"/>
                  </a:ext>
                </a:extLst>
              </p:cNvPr>
              <p:cNvSpPr txBox="1"/>
              <p:nvPr/>
            </p:nvSpPr>
            <p:spPr>
              <a:xfrm>
                <a:off x="2745119" y="4335188"/>
                <a:ext cx="14718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E13DE-C047-4BAC-9385-6B01D22F3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119" y="4335188"/>
                <a:ext cx="147184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D91B9E-A341-4D80-B805-239C8DCF6915}"/>
                  </a:ext>
                </a:extLst>
              </p:cNvPr>
              <p:cNvSpPr txBox="1"/>
              <p:nvPr/>
            </p:nvSpPr>
            <p:spPr>
              <a:xfrm>
                <a:off x="3864712" y="4311409"/>
                <a:ext cx="24790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+1=0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D91B9E-A341-4D80-B805-239C8DCF6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712" y="4311409"/>
                <a:ext cx="247904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24B6D6-C967-4505-9A6B-4314675895A9}"/>
                  </a:ext>
                </a:extLst>
              </p:cNvPr>
              <p:cNvSpPr txBox="1"/>
              <p:nvPr/>
            </p:nvSpPr>
            <p:spPr>
              <a:xfrm>
                <a:off x="1240497" y="4968168"/>
                <a:ext cx="4048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24B6D6-C967-4505-9A6B-43146758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97" y="4968168"/>
                <a:ext cx="40487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rrow: Right 22">
            <a:extLst>
              <a:ext uri="{FF2B5EF4-FFF2-40B4-BE49-F238E27FC236}">
                <a16:creationId xmlns:a16="http://schemas.microsoft.com/office/drawing/2014/main" id="{F37CA0AB-9BD4-40D0-A73E-C4196964F2F8}"/>
              </a:ext>
            </a:extLst>
          </p:cNvPr>
          <p:cNvSpPr/>
          <p:nvPr/>
        </p:nvSpPr>
        <p:spPr>
          <a:xfrm>
            <a:off x="1215993" y="2935423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68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3B4B1C-4A94-45EA-9ECF-4B2AC333EBE0}"/>
              </a:ext>
            </a:extLst>
          </p:cNvPr>
          <p:cNvSpPr txBox="1">
            <a:spLocks/>
          </p:cNvSpPr>
          <p:nvPr/>
        </p:nvSpPr>
        <p:spPr>
          <a:xfrm>
            <a:off x="131180" y="988862"/>
            <a:ext cx="1729893" cy="4896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8: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/>
              <p:nvPr/>
            </p:nvSpPr>
            <p:spPr>
              <a:xfrm>
                <a:off x="1861073" y="955791"/>
                <a:ext cx="1058230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Show that the surfaces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and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have the </a:t>
                </a:r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same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FA8997F-AA12-4303-AB7D-75D4A82EC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73" y="955791"/>
                <a:ext cx="10582308" cy="523220"/>
              </a:xfrm>
              <a:prstGeom prst="rect">
                <a:avLst/>
              </a:prstGeom>
              <a:blipFill>
                <a:blip r:embed="rId2"/>
                <a:stretch>
                  <a:fillRect l="-1152" t="-11628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/>
              <p:nvPr/>
            </p:nvSpPr>
            <p:spPr>
              <a:xfrm>
                <a:off x="1883019" y="1527501"/>
                <a:ext cx="653060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tangent plane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at point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1, −1</m:t>
                        </m:r>
                      </m:e>
                    </m:d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 </a:t>
                </a:r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ECE7EEB-E968-4EE7-BD09-915CC52E2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19" y="1527501"/>
                <a:ext cx="6530605" cy="523220"/>
              </a:xfrm>
              <a:prstGeom prst="rect">
                <a:avLst/>
              </a:prstGeom>
              <a:blipFill>
                <a:blip r:embed="rId3"/>
                <a:stretch>
                  <a:fillRect l="-1961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C422E8-C0D1-4667-ADF7-E177B6355B93}"/>
                  </a:ext>
                </a:extLst>
              </p:cNvPr>
              <p:cNvSpPr/>
              <p:nvPr/>
            </p:nvSpPr>
            <p:spPr>
              <a:xfrm>
                <a:off x="2996198" y="2689973"/>
                <a:ext cx="822341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DC422E8-C0D1-4667-ADF7-E177B6355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98" y="2689973"/>
                <a:ext cx="822341" cy="911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6092545-A2F2-430C-9AA1-E73853828ABA}"/>
                  </a:ext>
                </a:extLst>
              </p:cNvPr>
              <p:cNvSpPr/>
              <p:nvPr/>
            </p:nvSpPr>
            <p:spPr>
              <a:xfrm>
                <a:off x="3000870" y="3964189"/>
                <a:ext cx="805029" cy="9855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6092545-A2F2-430C-9AA1-E73853828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70" y="3964189"/>
                <a:ext cx="805029" cy="985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F46ECE6-81F3-4D79-9044-B0FB19678317}"/>
                  </a:ext>
                </a:extLst>
              </p:cNvPr>
              <p:cNvSpPr/>
              <p:nvPr/>
            </p:nvSpPr>
            <p:spPr>
              <a:xfrm>
                <a:off x="2996198" y="5384617"/>
                <a:ext cx="787395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F46ECE6-81F3-4D79-9044-B0FB19678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98" y="5384617"/>
                <a:ext cx="787395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7A1440C4-DDC8-443E-9307-59A2DCF5C58A}"/>
              </a:ext>
            </a:extLst>
          </p:cNvPr>
          <p:cNvSpPr/>
          <p:nvPr/>
        </p:nvSpPr>
        <p:spPr>
          <a:xfrm>
            <a:off x="2586467" y="3085052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C368999-F7A3-49F9-9386-89B2874619F0}"/>
              </a:ext>
            </a:extLst>
          </p:cNvPr>
          <p:cNvSpPr/>
          <p:nvPr/>
        </p:nvSpPr>
        <p:spPr>
          <a:xfrm>
            <a:off x="2586467" y="4368895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9BF2FCB-64B1-4E26-AE1C-1EA137E073F8}"/>
              </a:ext>
            </a:extLst>
          </p:cNvPr>
          <p:cNvSpPr/>
          <p:nvPr/>
        </p:nvSpPr>
        <p:spPr>
          <a:xfrm>
            <a:off x="2586467" y="578353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53E24C-75BC-4D6A-8459-83B75F0704F9}"/>
                  </a:ext>
                </a:extLst>
              </p:cNvPr>
              <p:cNvSpPr/>
              <p:nvPr/>
            </p:nvSpPr>
            <p:spPr>
              <a:xfrm>
                <a:off x="3704385" y="2894138"/>
                <a:ext cx="10057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53E24C-75BC-4D6A-8459-83B75F070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385" y="2894138"/>
                <a:ext cx="10057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CFF603-2268-42D5-9962-569E1F62FC09}"/>
                  </a:ext>
                </a:extLst>
              </p:cNvPr>
              <p:cNvSpPr/>
              <p:nvPr/>
            </p:nvSpPr>
            <p:spPr>
              <a:xfrm>
                <a:off x="3703151" y="4180163"/>
                <a:ext cx="10391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IN" dirty="0">
                  <a:solidFill>
                    <a:srgbClr val="212121"/>
                  </a:solidFill>
                </a:endParaRPr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ECFF603-2268-42D5-9962-569E1F62F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151" y="4180163"/>
                <a:ext cx="103919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2EB52E-6DB2-4CE5-A85F-D585C2C5E285}"/>
                  </a:ext>
                </a:extLst>
              </p:cNvPr>
              <p:cNvSpPr/>
              <p:nvPr/>
            </p:nvSpPr>
            <p:spPr>
              <a:xfrm>
                <a:off x="3729520" y="5617535"/>
                <a:ext cx="9961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2EB52E-6DB2-4CE5-A85F-D585C2C5E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0" y="5617535"/>
                <a:ext cx="9961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262B35-466A-47D2-AE18-B163C1DAB0C1}"/>
                  </a:ext>
                </a:extLst>
              </p:cNvPr>
              <p:cNvSpPr/>
              <p:nvPr/>
            </p:nvSpPr>
            <p:spPr>
              <a:xfrm>
                <a:off x="6249538" y="2684520"/>
                <a:ext cx="2775632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E262B35-466A-47D2-AE18-B163C1DAB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538" y="2684520"/>
                <a:ext cx="2775632" cy="1163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3B7E92F-701B-4F09-B40C-74EC24B11F99}"/>
                  </a:ext>
                </a:extLst>
              </p:cNvPr>
              <p:cNvSpPr/>
              <p:nvPr/>
            </p:nvSpPr>
            <p:spPr>
              <a:xfrm>
                <a:off x="6255444" y="3964189"/>
                <a:ext cx="2783647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3B7E92F-701B-4F09-B40C-74EC24B11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444" y="3964189"/>
                <a:ext cx="2783647" cy="1163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50EE43-3137-44F8-827C-A7F0024116CD}"/>
                  </a:ext>
                </a:extLst>
              </p:cNvPr>
              <p:cNvSpPr/>
              <p:nvPr/>
            </p:nvSpPr>
            <p:spPr>
              <a:xfrm>
                <a:off x="6276094" y="5243858"/>
                <a:ext cx="2766014" cy="1163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21212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21212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1, 1, </m:t>
                              </m:r>
                              <m:r>
                                <a:rPr lang="en-US" sz="2800" b="0" i="0" smtClean="0">
                                  <a:solidFill>
                                    <a:srgbClr val="21212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50EE43-3137-44F8-827C-A7F002411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094" y="5243858"/>
                <a:ext cx="2766014" cy="1163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D084A7-43FC-4C5C-A3B3-DE3339931080}"/>
                  </a:ext>
                </a:extLst>
              </p:cNvPr>
              <p:cNvSpPr/>
              <p:nvPr/>
            </p:nvSpPr>
            <p:spPr>
              <a:xfrm>
                <a:off x="8714903" y="2948133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BD084A7-43FC-4C5C-A3B3-DE3339931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03" y="2948133"/>
                <a:ext cx="83266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706705-2442-4801-9D55-E2F0FA80B3BD}"/>
                  </a:ext>
                </a:extLst>
              </p:cNvPr>
              <p:cNvSpPr/>
              <p:nvPr/>
            </p:nvSpPr>
            <p:spPr>
              <a:xfrm>
                <a:off x="8714903" y="5577383"/>
                <a:ext cx="1100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706705-2442-4801-9D55-E2F0FA80B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03" y="5577383"/>
                <a:ext cx="11003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74DEDC-1A13-40EF-8DD6-FA10C61596D8}"/>
                  </a:ext>
                </a:extLst>
              </p:cNvPr>
              <p:cNvSpPr/>
              <p:nvPr/>
            </p:nvSpPr>
            <p:spPr>
              <a:xfrm>
                <a:off x="8753573" y="4231976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E74DEDC-1A13-40EF-8DD6-FA10C6159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573" y="4231976"/>
                <a:ext cx="83266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315023E-6DD9-4D66-87CA-C71D863B9525}"/>
                  </a:ext>
                </a:extLst>
              </p:cNvPr>
              <p:cNvSpPr/>
              <p:nvPr/>
            </p:nvSpPr>
            <p:spPr>
              <a:xfrm>
                <a:off x="3102219" y="2161300"/>
                <a:ext cx="544306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Let,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315023E-6DD9-4D66-87CA-C71D863B9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219" y="2161300"/>
                <a:ext cx="5443067" cy="523220"/>
              </a:xfrm>
              <a:prstGeom prst="rect">
                <a:avLst/>
              </a:prstGeom>
              <a:blipFill>
                <a:blip r:embed="rId16"/>
                <a:stretch>
                  <a:fillRect l="-2352" t="-11765" b="-341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17">
            <a:extLst>
              <a:ext uri="{FF2B5EF4-FFF2-40B4-BE49-F238E27FC236}">
                <a16:creationId xmlns:a16="http://schemas.microsoft.com/office/drawing/2014/main" id="{42A839D2-7AAC-453C-9B46-058D89E3D814}"/>
              </a:ext>
            </a:extLst>
          </p:cNvPr>
          <p:cNvSpPr>
            <a:spLocks/>
          </p:cNvSpPr>
          <p:nvPr/>
        </p:nvSpPr>
        <p:spPr bwMode="auto">
          <a:xfrm>
            <a:off x="5469557" y="2711970"/>
            <a:ext cx="45719" cy="366746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002F92F-8D16-4BEC-A0F3-F8ED8AD0A565}"/>
              </a:ext>
            </a:extLst>
          </p:cNvPr>
          <p:cNvSpPr txBox="1">
            <a:spLocks/>
          </p:cNvSpPr>
          <p:nvPr/>
        </p:nvSpPr>
        <p:spPr>
          <a:xfrm>
            <a:off x="135743" y="2235226"/>
            <a:ext cx="275991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23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 animBg="1"/>
      <p:bldP spid="31" grpId="0" animBg="1"/>
      <p:bldP spid="32" grpId="0" animBg="1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5" grpId="0"/>
      <p:bldP spid="50" grpId="0"/>
      <p:bldP spid="24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Tangent Plane and Normal Line</a:t>
            </a:r>
            <a:endParaRPr lang="en-IN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2DD6607-3047-4D30-8A9A-B0F9E7661B55}"/>
              </a:ext>
            </a:extLst>
          </p:cNvPr>
          <p:cNvSpPr txBox="1">
            <a:spLocks/>
          </p:cNvSpPr>
          <p:nvPr/>
        </p:nvSpPr>
        <p:spPr>
          <a:xfrm>
            <a:off x="135743" y="853466"/>
            <a:ext cx="2759912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l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15223E1-1398-44D9-A37D-CA3C3068BC23}"/>
              </a:ext>
            </a:extLst>
          </p:cNvPr>
          <p:cNvSpPr/>
          <p:nvPr/>
        </p:nvSpPr>
        <p:spPr>
          <a:xfrm>
            <a:off x="178243" y="147671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/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The equation of the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tangent plane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to the surface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z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at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 point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333C9C-9B17-41A9-AEF8-9EFA20435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1" y="1191492"/>
                <a:ext cx="11630451" cy="666849"/>
              </a:xfrm>
              <a:prstGeom prst="rect">
                <a:avLst/>
              </a:prstGeom>
              <a:blipFill>
                <a:blip r:embed="rId2"/>
                <a:stretch>
                  <a:fillRect l="-1048"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/>
              <p:nvPr/>
            </p:nvSpPr>
            <p:spPr>
              <a:xfrm>
                <a:off x="1631630" y="2502783"/>
                <a:ext cx="9077010" cy="1116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z</m:t>
                              </m:r>
                            </m:e>
                            <m:sub>
                              <m:r>
                                <a:rPr lang="en-IN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IN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IN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IN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en-US" sz="2800" b="0" i="0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z</m:t>
                                  </m:r>
                                  <m:r>
                                    <a:rPr lang="en-US" sz="280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IN" sz="280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IN" sz="2800" b="0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BE20FF-583B-42A5-9CA0-989DAD493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630" y="2502783"/>
                <a:ext cx="9077010" cy="11165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/>
              <p:nvPr/>
            </p:nvSpPr>
            <p:spPr>
              <a:xfrm>
                <a:off x="667371" y="1727646"/>
                <a:ext cx="8509285" cy="666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  <m:sub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sSub>
                          <m:sSubPr>
                            <m:ctrlPr>
                              <a:rPr lang="en-I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IN" sz="2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1, 1, −1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en-IN" sz="2800" dirty="0">
                    <a:solidFill>
                      <a:srgbClr val="212121"/>
                    </a:solidFill>
                  </a:rPr>
                  <a:t>is given by following formula.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8E39DBA-1900-4916-B1E1-A72F48AF4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1" y="1727646"/>
                <a:ext cx="8509285" cy="666849"/>
              </a:xfrm>
              <a:prstGeom prst="rect">
                <a:avLst/>
              </a:prstGeom>
              <a:blipFill>
                <a:blip r:embed="rId4"/>
                <a:stretch>
                  <a:fillRect b="-245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00486D-1907-430D-BBEB-39CD1C4B8E7A}"/>
                  </a:ext>
                </a:extLst>
              </p:cNvPr>
              <p:cNvSpPr txBox="1"/>
              <p:nvPr/>
            </p:nvSpPr>
            <p:spPr>
              <a:xfrm>
                <a:off x="1225231" y="3656315"/>
                <a:ext cx="74477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  <m:r>
                        <a:rPr lang="en-IN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00486D-1907-430D-BBEB-39CD1C4B8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231" y="3656315"/>
                <a:ext cx="744771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43053-EC3D-4719-832B-D899D35D9B31}"/>
                  </a:ext>
                </a:extLst>
              </p:cNvPr>
              <p:cNvSpPr txBox="1"/>
              <p:nvPr/>
            </p:nvSpPr>
            <p:spPr>
              <a:xfrm>
                <a:off x="1234467" y="4335188"/>
                <a:ext cx="16611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E43053-EC3D-4719-832B-D899D35D9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67" y="4335188"/>
                <a:ext cx="166118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A1C6D9-EB36-43A0-A4CC-3E3830414C30}"/>
                  </a:ext>
                </a:extLst>
              </p:cNvPr>
              <p:cNvSpPr txBox="1"/>
              <p:nvPr/>
            </p:nvSpPr>
            <p:spPr>
              <a:xfrm>
                <a:off x="1240498" y="5624927"/>
                <a:ext cx="32339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1A1C6D9-EB36-43A0-A4CC-3E383041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98" y="5624927"/>
                <a:ext cx="323399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81210B1-527B-4580-A3B3-569C798FC9F8}"/>
              </a:ext>
            </a:extLst>
          </p:cNvPr>
          <p:cNvSpPr/>
          <p:nvPr/>
        </p:nvSpPr>
        <p:spPr>
          <a:xfrm>
            <a:off x="1678437" y="5647249"/>
            <a:ext cx="2735902" cy="47857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47BF2-E069-491B-8896-05F7D32D4E1F}"/>
                  </a:ext>
                </a:extLst>
              </p:cNvPr>
              <p:cNvSpPr txBox="1"/>
              <p:nvPr/>
            </p:nvSpPr>
            <p:spPr>
              <a:xfrm>
                <a:off x="2852629" y="3671466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547BF2-E069-491B-8896-05F7D32D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629" y="3671466"/>
                <a:ext cx="46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131A41-2673-4A4C-B3D7-3BD3EEBD5903}"/>
                  </a:ext>
                </a:extLst>
              </p:cNvPr>
              <p:cNvSpPr txBox="1"/>
              <p:nvPr/>
            </p:nvSpPr>
            <p:spPr>
              <a:xfrm>
                <a:off x="4941673" y="3666475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131A41-2673-4A4C-B3D7-3BD3EEBD5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73" y="3666475"/>
                <a:ext cx="46266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10C8D-2C66-481C-8A10-644395FA3166}"/>
                  </a:ext>
                </a:extLst>
              </p:cNvPr>
              <p:cNvSpPr txBox="1"/>
              <p:nvPr/>
            </p:nvSpPr>
            <p:spPr>
              <a:xfrm>
                <a:off x="6913806" y="3641164"/>
                <a:ext cx="4626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110C8D-2C66-481C-8A10-644395FA3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806" y="3641164"/>
                <a:ext cx="462664" cy="523220"/>
              </a:xfrm>
              <a:prstGeom prst="rect">
                <a:avLst/>
              </a:prstGeom>
              <a:blipFill>
                <a:blip r:embed="rId10"/>
                <a:stretch>
                  <a:fillRect r="-131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E13DE-C047-4BAC-9385-6B01D22F3665}"/>
                  </a:ext>
                </a:extLst>
              </p:cNvPr>
              <p:cNvSpPr txBox="1"/>
              <p:nvPr/>
            </p:nvSpPr>
            <p:spPr>
              <a:xfrm>
                <a:off x="2708175" y="4335188"/>
                <a:ext cx="165139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+ 2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53E13DE-C047-4BAC-9385-6B01D22F3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8175" y="4335188"/>
                <a:ext cx="16513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D91B9E-A341-4D80-B805-239C8DCF6915}"/>
                  </a:ext>
                </a:extLst>
              </p:cNvPr>
              <p:cNvSpPr txBox="1"/>
              <p:nvPr/>
            </p:nvSpPr>
            <p:spPr>
              <a:xfrm>
                <a:off x="4104855" y="4311409"/>
                <a:ext cx="2092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z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−2=0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FD91B9E-A341-4D80-B805-239C8DCF6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855" y="4311409"/>
                <a:ext cx="20927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24B6D6-C967-4505-9A6B-4314675895A9}"/>
                  </a:ext>
                </a:extLst>
              </p:cNvPr>
              <p:cNvSpPr txBox="1"/>
              <p:nvPr/>
            </p:nvSpPr>
            <p:spPr>
              <a:xfrm>
                <a:off x="1240497" y="4968168"/>
                <a:ext cx="40487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24B6D6-C967-4505-9A6B-431467589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97" y="4968168"/>
                <a:ext cx="404873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8F40F3-7498-4D39-9CA7-BD68FF91B177}"/>
                  </a:ext>
                </a:extLst>
              </p:cNvPr>
              <p:cNvSpPr/>
              <p:nvPr/>
            </p:nvSpPr>
            <p:spPr>
              <a:xfrm>
                <a:off x="6379069" y="4335188"/>
                <a:ext cx="56605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rPr>
                  <a:t>Hence, both the surfaces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xy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−2 </m:t>
                    </m:r>
                  </m:oMath>
                </a14:m>
                <a:endParaRPr lang="en-US" sz="2800" b="0" i="0" dirty="0">
                  <a:solidFill>
                    <a:schemeClr val="tx1"/>
                  </a:solidFill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F8F40F3-7498-4D39-9CA7-BD68FF91B1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69" y="4335188"/>
                <a:ext cx="5660531" cy="523220"/>
              </a:xfrm>
              <a:prstGeom prst="rect">
                <a:avLst/>
              </a:prstGeom>
              <a:blipFill>
                <a:blip r:embed="rId14"/>
                <a:stretch>
                  <a:fillRect l="-215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706083-9B4D-4E53-AA81-38BE2A860140}"/>
                  </a:ext>
                </a:extLst>
              </p:cNvPr>
              <p:cNvSpPr/>
              <p:nvPr/>
            </p:nvSpPr>
            <p:spPr>
              <a:xfrm>
                <a:off x="6397987" y="5363317"/>
                <a:ext cx="526569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i="0" dirty="0">
                    <a:solidFill>
                      <a:srgbClr val="0070C0"/>
                    </a:solidFill>
                    <a:latin typeface="+mj-lt"/>
                    <a:ea typeface="Cambria Math" panose="02040503050406030204" pitchFamily="18" charset="0"/>
                  </a:rPr>
                  <a:t>tangent plane </a:t>
                </a:r>
                <a:r>
                  <a:rPr lang="en-US" sz="2800" b="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at point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1, −1</m:t>
                        </m:r>
                      </m:e>
                    </m:d>
                  </m:oMath>
                </a14:m>
                <a:r>
                  <a:rPr lang="en-US" sz="2800" i="0" dirty="0">
                    <a:solidFill>
                      <a:srgbClr val="212121"/>
                    </a:solidFill>
                    <a:latin typeface="+mj-lt"/>
                    <a:ea typeface="Cambria Math" panose="02040503050406030204" pitchFamily="18" charset="0"/>
                  </a:rPr>
                  <a:t>.</a:t>
                </a:r>
                <a14:m>
                  <m:oMath xmlns:m="http://schemas.openxmlformats.org/officeDocument/2006/math">
                    <m:r>
                      <a:rPr lang="en-US" sz="2800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A706083-9B4D-4E53-AA81-38BE2A8601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987" y="5363317"/>
                <a:ext cx="5265694" cy="523220"/>
              </a:xfrm>
              <a:prstGeom prst="rect">
                <a:avLst/>
              </a:prstGeom>
              <a:blipFill>
                <a:blip r:embed="rId15"/>
                <a:stretch>
                  <a:fillRect l="-2433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3168A3-74CF-49A6-902A-3560C68CAD00}"/>
                  </a:ext>
                </a:extLst>
              </p:cNvPr>
              <p:cNvSpPr txBox="1"/>
              <p:nvPr/>
            </p:nvSpPr>
            <p:spPr>
              <a:xfrm>
                <a:off x="6379069" y="4852059"/>
                <a:ext cx="554876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and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x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y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z</m:t>
                        </m:r>
                      </m:e>
                      <m:sup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=3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have the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  <a:ea typeface="Cambria Math" panose="02040503050406030204" pitchFamily="18" charset="0"/>
                    <a:cs typeface="+mn-cs"/>
                  </a:rPr>
                  <a:t>same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3168A3-74CF-49A6-902A-3560C68CA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069" y="4852059"/>
                <a:ext cx="5548769" cy="523220"/>
              </a:xfrm>
              <a:prstGeom prst="rect">
                <a:avLst/>
              </a:prstGeom>
              <a:blipFill>
                <a:blip r:embed="rId16"/>
                <a:stretch>
                  <a:fillRect l="-2195" t="-11628" r="-220" b="-325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17">
            <a:extLst>
              <a:ext uri="{FF2B5EF4-FFF2-40B4-BE49-F238E27FC236}">
                <a16:creationId xmlns:a16="http://schemas.microsoft.com/office/drawing/2014/main" id="{C3C9EE64-B5B6-4D72-A41B-08796DE2C1F6}"/>
              </a:ext>
            </a:extLst>
          </p:cNvPr>
          <p:cNvSpPr>
            <a:spLocks/>
          </p:cNvSpPr>
          <p:nvPr/>
        </p:nvSpPr>
        <p:spPr bwMode="auto">
          <a:xfrm>
            <a:off x="6262037" y="4172174"/>
            <a:ext cx="45719" cy="21085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7D321C6-3EAD-4DB9-9BC2-546F694F4752}"/>
              </a:ext>
            </a:extLst>
          </p:cNvPr>
          <p:cNvSpPr/>
          <p:nvPr/>
        </p:nvSpPr>
        <p:spPr>
          <a:xfrm>
            <a:off x="1215993" y="290276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32" grpId="0" build="p" animBg="1"/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1237-25B1-4C41-A52E-AAC4CB16B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9B9C5-6D35-4DBB-9C9C-BBA23EE9F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918160597689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7A97E-07E5-4679-A2F2-102D7DA35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8DE67-9F69-4388-9734-5031E289B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8CD9787-B05F-40AE-A512-124D3A99C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>
                  <a:solidFill>
                    <a:schemeClr val="tx1"/>
                  </a:solidFill>
                </a:rPr>
                <a:t>THANK YOU</a:t>
              </a:r>
              <a:endParaRPr lang="en-GB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</p:grpSp>
      <p:sp>
        <p:nvSpPr>
          <p:cNvPr id="14" name="Text Placeholder 1026">
            <a:extLst>
              <a:ext uri="{FF2B5EF4-FFF2-40B4-BE49-F238E27FC236}">
                <a16:creationId xmlns:a16="http://schemas.microsoft.com/office/drawing/2014/main" id="{FEF62701-35D0-4293-B1CD-3E1D528004A9}"/>
              </a:ext>
            </a:extLst>
          </p:cNvPr>
          <p:cNvSpPr txBox="1">
            <a:spLocks/>
          </p:cNvSpPr>
          <p:nvPr/>
        </p:nvSpPr>
        <p:spPr>
          <a:xfrm>
            <a:off x="2621264" y="24657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Mathematics-I</a:t>
            </a:r>
            <a:r>
              <a:rPr lang="en-IN" dirty="0"/>
              <a:t>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</p:spTree>
    <p:extLst>
      <p:ext uri="{BB962C8B-B14F-4D97-AF65-F5344CB8AC3E}">
        <p14:creationId xmlns:p14="http://schemas.microsoft.com/office/powerpoint/2010/main" val="250923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2889377-79B5-4C13-8958-1EA946037155}"/>
                  </a:ext>
                </a:extLst>
              </p:cNvPr>
              <p:cNvSpPr txBox="1"/>
              <p:nvPr/>
            </p:nvSpPr>
            <p:spPr>
              <a:xfrm>
                <a:off x="6907253" y="5241285"/>
                <a:ext cx="20189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A2889377-79B5-4C13-8958-1EA946037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253" y="5241285"/>
                <a:ext cx="20189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26DD6C1-7CBC-41EF-AE60-12C8819A6BA9}"/>
                  </a:ext>
                </a:extLst>
              </p:cNvPr>
              <p:cNvSpPr/>
              <p:nvPr/>
            </p:nvSpPr>
            <p:spPr>
              <a:xfrm>
                <a:off x="1019175" y="5198493"/>
                <a:ext cx="8413778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</m:t>
                                  </m:r>
                                </m:e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626DD6C1-7CBC-41EF-AE60-12C8819A6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5198493"/>
                <a:ext cx="8413778" cy="970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C940E53-7582-469C-B267-328B1EA8D668}"/>
                  </a:ext>
                </a:extLst>
              </p:cNvPr>
              <p:cNvSpPr txBox="1"/>
              <p:nvPr/>
            </p:nvSpPr>
            <p:spPr>
              <a:xfrm>
                <a:off x="3870036" y="5237591"/>
                <a:ext cx="334669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kxy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C940E53-7582-469C-B267-328B1EA8D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036" y="5237591"/>
                <a:ext cx="33466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70C415-7411-4854-8615-6ABDE453252C}"/>
                  </a:ext>
                </a:extLst>
              </p:cNvPr>
              <p:cNvSpPr txBox="1"/>
              <p:nvPr/>
            </p:nvSpPr>
            <p:spPr>
              <a:xfrm>
                <a:off x="2321892" y="5224097"/>
                <a:ext cx="170987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kx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2570C415-7411-4854-8615-6ABDE4532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892" y="5224097"/>
                <a:ext cx="17098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5D37DEF-6213-41AF-9898-85762B6F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 by Definition</a:t>
            </a:r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F97FAD8-C873-43C3-9857-F42EE2200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34565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D5AB382-F9A4-4DAF-B3A2-9387358E6482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277827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40AFABDC-D958-4ACC-B46F-0B8FEE848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</a:t>
                </a:r>
                <a:r>
                  <a:rPr kumimoji="0" lang="en-US" sz="2800" b="0" u="none" strike="noStrike" kern="1200" cap="none" spc="0" normalizeH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definition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40AFABDC-D958-4ACC-B46F-0B8FEE84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  <a:blipFill>
                <a:blip r:embed="rId6"/>
                <a:stretch>
                  <a:fillRect l="-1308" t="-20779" b="-40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EB56FF-5FF7-4FB0-9A8D-C96E272445F2}"/>
                  </a:ext>
                </a:extLst>
              </p:cNvPr>
              <p:cNvSpPr/>
              <p:nvPr/>
            </p:nvSpPr>
            <p:spPr>
              <a:xfrm>
                <a:off x="1019175" y="4068919"/>
                <a:ext cx="8089972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</m:t>
                                  </m:r>
                                </m:e>
                                <m:e>
                                  <m: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</m:t>
                                  </m:r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6EB56FF-5FF7-4FB0-9A8D-C96E27244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175" y="4068919"/>
                <a:ext cx="8089972" cy="9700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3D11FE-B4DD-4670-92DD-A05ECD2F75E7}"/>
                  </a:ext>
                </a:extLst>
              </p:cNvPr>
              <p:cNvSpPr/>
              <p:nvPr/>
            </p:nvSpPr>
            <p:spPr>
              <a:xfrm>
                <a:off x="998462" y="2951946"/>
                <a:ext cx="7078476" cy="9700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eqArr>
                                <m:eqArr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eqArr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</m:t>
                                  </m:r>
                                </m:e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                                                                       </m:t>
                                  </m:r>
                                </m:e>
                              </m:eqAr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A3D11FE-B4DD-4670-92DD-A05ECD2F7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2" y="2951946"/>
                <a:ext cx="7078476" cy="9700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E06416-0947-4209-B0CE-A7C66A4C69F4}"/>
                  </a:ext>
                </a:extLst>
              </p:cNvPr>
              <p:cNvSpPr txBox="1"/>
              <p:nvPr/>
            </p:nvSpPr>
            <p:spPr>
              <a:xfrm>
                <a:off x="2042160" y="2964534"/>
                <a:ext cx="395537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</m:d>
                        </m:e>
                        <m:sup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1E06416-0947-4209-B0CE-A7C66A4C6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60" y="2964534"/>
                <a:ext cx="39553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10B5473-E18B-474B-9B2A-09A1DC451A85}"/>
                  </a:ext>
                </a:extLst>
              </p:cNvPr>
              <p:cNvSpPr/>
              <p:nvPr/>
            </p:nvSpPr>
            <p:spPr>
              <a:xfrm>
                <a:off x="546816" y="1879279"/>
                <a:ext cx="4817857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 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673BB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y</m:t>
                                      </m:r>
                                      <m: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673BB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673BB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k</m:t>
                                      </m:r>
                                    </m:e>
                                  </m:d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f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673BB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10B5473-E18B-474B-9B2A-09A1DC451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6" y="1879279"/>
                <a:ext cx="4817857" cy="9257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>
            <a:extLst>
              <a:ext uri="{FF2B5EF4-FFF2-40B4-BE49-F238E27FC236}">
                <a16:creationId xmlns:a16="http://schemas.microsoft.com/office/drawing/2014/main" id="{92523E90-42CA-470C-9BDF-17673A34F9E8}"/>
              </a:ext>
            </a:extLst>
          </p:cNvPr>
          <p:cNvSpPr/>
          <p:nvPr/>
        </p:nvSpPr>
        <p:spPr>
          <a:xfrm>
            <a:off x="2196573" y="1886332"/>
            <a:ext cx="1673463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718F09E-F819-4081-88A6-799A6D42795F}"/>
              </a:ext>
            </a:extLst>
          </p:cNvPr>
          <p:cNvSpPr/>
          <p:nvPr/>
        </p:nvSpPr>
        <p:spPr>
          <a:xfrm>
            <a:off x="4219930" y="1877623"/>
            <a:ext cx="940788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37692F91-8552-45D9-869F-8CCE8A69E3F0}"/>
              </a:ext>
            </a:extLst>
          </p:cNvPr>
          <p:cNvSpPr/>
          <p:nvPr/>
        </p:nvSpPr>
        <p:spPr>
          <a:xfrm>
            <a:off x="131179" y="2289946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477EF0-D422-4367-B1AB-EA8BBA69138A}"/>
                  </a:ext>
                </a:extLst>
              </p:cNvPr>
              <p:cNvSpPr txBox="1"/>
              <p:nvPr/>
            </p:nvSpPr>
            <p:spPr>
              <a:xfrm>
                <a:off x="5478078" y="2964534"/>
                <a:ext cx="2336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7030A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8477EF0-D422-4367-B1AB-EA8BBA69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078" y="2964534"/>
                <a:ext cx="23368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C77DCB-A623-4DD8-8FD6-5517A776A219}"/>
                  </a:ext>
                </a:extLst>
              </p:cNvPr>
              <p:cNvSpPr txBox="1"/>
              <p:nvPr/>
            </p:nvSpPr>
            <p:spPr>
              <a:xfrm>
                <a:off x="3759200" y="4099077"/>
                <a:ext cx="32234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8C77DCB-A623-4DD8-8FD6-5517A776A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200" y="4099077"/>
                <a:ext cx="32234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33A615A-A9A1-497D-A71B-40472B2E1BA4}"/>
                  </a:ext>
                </a:extLst>
              </p:cNvPr>
              <p:cNvSpPr txBox="1"/>
              <p:nvPr/>
            </p:nvSpPr>
            <p:spPr>
              <a:xfrm>
                <a:off x="6840440" y="4129235"/>
                <a:ext cx="20754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33A615A-A9A1-497D-A71B-40472B2E1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440" y="4129235"/>
                <a:ext cx="20754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E1C63BE-3C57-4B7C-A2CF-27BC3F35F132}"/>
                  </a:ext>
                </a:extLst>
              </p:cNvPr>
              <p:cNvSpPr txBox="1"/>
              <p:nvPr/>
            </p:nvSpPr>
            <p:spPr>
              <a:xfrm>
                <a:off x="2216729" y="4091421"/>
                <a:ext cx="16810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kx</m:t>
                          </m:r>
                        </m:e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E1C63BE-3C57-4B7C-A2CF-27BC3F35F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29" y="4091421"/>
                <a:ext cx="168101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366D269F-8357-4EB2-827C-CFC2D31BAFBA}"/>
              </a:ext>
            </a:extLst>
          </p:cNvPr>
          <p:cNvSpPr/>
          <p:nvPr/>
        </p:nvSpPr>
        <p:spPr>
          <a:xfrm>
            <a:off x="2154626" y="2992242"/>
            <a:ext cx="1498742" cy="47689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A5C8545-79B9-4B3F-A418-9F1FDAEE69E4}"/>
              </a:ext>
            </a:extLst>
          </p:cNvPr>
          <p:cNvCxnSpPr>
            <a:cxnSpLocks/>
          </p:cNvCxnSpPr>
          <p:nvPr/>
        </p:nvCxnSpPr>
        <p:spPr>
          <a:xfrm flipH="1">
            <a:off x="2352649" y="5382822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17557B6-78F8-4B77-8EAE-EAA011D5C5A4}"/>
              </a:ext>
            </a:extLst>
          </p:cNvPr>
          <p:cNvCxnSpPr>
            <a:cxnSpLocks/>
          </p:cNvCxnSpPr>
          <p:nvPr/>
        </p:nvCxnSpPr>
        <p:spPr>
          <a:xfrm flipH="1">
            <a:off x="7216733" y="5374282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F92268-357C-4C87-A747-31B99688FC60}"/>
              </a:ext>
            </a:extLst>
          </p:cNvPr>
          <p:cNvCxnSpPr>
            <a:cxnSpLocks/>
          </p:cNvCxnSpPr>
          <p:nvPr/>
        </p:nvCxnSpPr>
        <p:spPr>
          <a:xfrm flipH="1">
            <a:off x="8181406" y="5355114"/>
            <a:ext cx="578722" cy="2678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A826A2-29E4-4FD7-AD25-CBB02F6FF1C5}"/>
              </a:ext>
            </a:extLst>
          </p:cNvPr>
          <p:cNvCxnSpPr>
            <a:cxnSpLocks/>
          </p:cNvCxnSpPr>
          <p:nvPr/>
        </p:nvCxnSpPr>
        <p:spPr>
          <a:xfrm flipH="1">
            <a:off x="4219930" y="5374282"/>
            <a:ext cx="674254" cy="24014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6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5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74" grpId="0"/>
      <p:bldP spid="80" grpId="0"/>
      <p:bldP spid="79" grpId="0"/>
      <p:bldP spid="61" grpId="0"/>
      <p:bldP spid="63" grpId="0"/>
      <p:bldP spid="64" grpId="0"/>
      <p:bldP spid="65" grpId="0"/>
      <p:bldP spid="66" grpId="0" animBg="1"/>
      <p:bldP spid="66" grpId="1" animBg="1"/>
      <p:bldP spid="67" grpId="0" animBg="1"/>
      <p:bldP spid="67" grpId="1" animBg="1"/>
      <p:bldP spid="68" grpId="0" animBg="1"/>
      <p:bldP spid="69" grpId="0"/>
      <p:bldP spid="70" grpId="0"/>
      <p:bldP spid="71" grpId="0"/>
      <p:bldP spid="72" grpId="0"/>
      <p:bldP spid="73" grpId="0" animBg="1"/>
      <p:bldP spid="7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7DEF-6213-41AF-9898-85762B6FD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First Order Partial Derivatives by Definition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1A04BA-A488-46E9-B348-F2D3A6A687CB}"/>
                  </a:ext>
                </a:extLst>
              </p:cNvPr>
              <p:cNvSpPr/>
              <p:nvPr/>
            </p:nvSpPr>
            <p:spPr>
              <a:xfrm>
                <a:off x="827002" y="4086197"/>
                <a:ext cx="3261420" cy="6622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xy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kx</m:t>
                          </m:r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1A04BA-A488-46E9-B348-F2D3A6A68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02" y="4086197"/>
                <a:ext cx="3261420" cy="662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846735-B56B-4545-AA4D-E59BBB362DD4}"/>
                  </a:ext>
                </a:extLst>
              </p:cNvPr>
              <p:cNvSpPr/>
              <p:nvPr/>
            </p:nvSpPr>
            <p:spPr>
              <a:xfrm>
                <a:off x="812653" y="4940566"/>
                <a:ext cx="20745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xy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E846735-B56B-4545-AA4D-E59BBB36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53" y="4940566"/>
                <a:ext cx="207454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3B388-90F5-4792-ACB2-BFAF07C2BB9F}"/>
                  </a:ext>
                </a:extLst>
              </p:cNvPr>
              <p:cNvSpPr/>
              <p:nvPr/>
            </p:nvSpPr>
            <p:spPr>
              <a:xfrm>
                <a:off x="32444" y="5631415"/>
                <a:ext cx="2835557" cy="571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xy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3B388-90F5-4792-ACB2-BFAF07C2B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4" y="5631415"/>
                <a:ext cx="2835557" cy="571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3EAA331A-ADEA-4EB7-B623-3A87541993F1}"/>
              </a:ext>
            </a:extLst>
          </p:cNvPr>
          <p:cNvSpPr/>
          <p:nvPr/>
        </p:nvSpPr>
        <p:spPr>
          <a:xfrm>
            <a:off x="494036" y="5670513"/>
            <a:ext cx="2121976" cy="53058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1B72EF-A64B-4D61-B17B-132F7B492C97}"/>
                  </a:ext>
                </a:extLst>
              </p:cNvPr>
              <p:cNvSpPr/>
              <p:nvPr/>
            </p:nvSpPr>
            <p:spPr>
              <a:xfrm>
                <a:off x="7421525" y="2047772"/>
                <a:ext cx="3005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bg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+2(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)(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61B72EF-A64B-4D61-B17B-132F7B492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25" y="2047772"/>
                <a:ext cx="30058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F97FAD8-C873-43C3-9857-F42EE2200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34565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D5AB382-F9A4-4DAF-B3A2-9387358E6482}"/>
              </a:ext>
            </a:extLst>
          </p:cNvPr>
          <p:cNvSpPr txBox="1">
            <a:spLocks/>
          </p:cNvSpPr>
          <p:nvPr/>
        </p:nvSpPr>
        <p:spPr>
          <a:xfrm>
            <a:off x="131179" y="1459369"/>
            <a:ext cx="2778275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40AFABDC-D958-4ACC-B46F-0B8FEE848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then </a:t>
                </a: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find</a:t>
                </a: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</m:sub>
                    </m:sSub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1, 2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by definition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40AFABDC-D958-4ACC-B46F-0B8FEE84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002" y="877422"/>
                <a:ext cx="9318556" cy="468155"/>
              </a:xfrm>
              <a:prstGeom prst="rect">
                <a:avLst/>
              </a:prstGeom>
              <a:blipFill>
                <a:blip r:embed="rId6"/>
                <a:stretch>
                  <a:fillRect l="-1308" t="-20779" b="-402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B986915-E324-42E6-8D11-6138085DAB85}"/>
                  </a:ext>
                </a:extLst>
              </p:cNvPr>
              <p:cNvSpPr/>
              <p:nvPr/>
            </p:nvSpPr>
            <p:spPr>
              <a:xfrm>
                <a:off x="827002" y="1901773"/>
                <a:ext cx="39974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xy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B986915-E324-42E6-8D11-6138085DAB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02" y="1901773"/>
                <a:ext cx="3997475" cy="9541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43F20EA-A592-4A72-BBE6-2F42C8F651DE}"/>
                  </a:ext>
                </a:extLst>
              </p:cNvPr>
              <p:cNvSpPr/>
              <p:nvPr/>
            </p:nvSpPr>
            <p:spPr>
              <a:xfrm>
                <a:off x="827002" y="2935022"/>
                <a:ext cx="39974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→ 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+2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xy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kx</m:t>
                                  </m:r>
                                </m:e>
                              </m:d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k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43F20EA-A592-4A72-BBE6-2F42C8F65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02" y="2935022"/>
                <a:ext cx="399747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515A5F-EFB6-43FF-A7E9-FCD8AA542C75}"/>
              </a:ext>
            </a:extLst>
          </p:cNvPr>
          <p:cNvCxnSpPr>
            <a:cxnSpLocks/>
          </p:cNvCxnSpPr>
          <p:nvPr/>
        </p:nvCxnSpPr>
        <p:spPr>
          <a:xfrm flipH="1">
            <a:off x="2059122" y="3090047"/>
            <a:ext cx="156083" cy="292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4F626E9-CC5C-4BD6-B538-ED556E4F5CF2}"/>
              </a:ext>
            </a:extLst>
          </p:cNvPr>
          <p:cNvCxnSpPr>
            <a:cxnSpLocks/>
          </p:cNvCxnSpPr>
          <p:nvPr/>
        </p:nvCxnSpPr>
        <p:spPr>
          <a:xfrm flipH="1">
            <a:off x="3205504" y="3589771"/>
            <a:ext cx="221672" cy="2993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A1B755-C6F3-4229-BAF9-E6C3C3322D1A}"/>
                  </a:ext>
                </a:extLst>
              </p:cNvPr>
              <p:cNvSpPr/>
              <p:nvPr/>
            </p:nvSpPr>
            <p:spPr>
              <a:xfrm>
                <a:off x="5852656" y="2045500"/>
                <a:ext cx="1568869" cy="5628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A1B755-C6F3-4229-BAF9-E6C3C3322D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56" y="2045500"/>
                <a:ext cx="1568869" cy="5628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9890CC3-78E8-48D4-B69B-64D62827BD8B}"/>
                  </a:ext>
                </a:extLst>
              </p:cNvPr>
              <p:cNvSpPr/>
              <p:nvPr/>
            </p:nvSpPr>
            <p:spPr>
              <a:xfrm>
                <a:off x="7421525" y="2044138"/>
                <a:ext cx="300580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+2(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)(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2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9890CC3-78E8-48D4-B69B-64D62827B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525" y="2044138"/>
                <a:ext cx="300580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0B88E8-8F64-41B8-96CA-F0EC706D36BD}"/>
                  </a:ext>
                </a:extLst>
              </p:cNvPr>
              <p:cNvSpPr txBox="1"/>
              <p:nvPr/>
            </p:nvSpPr>
            <p:spPr>
              <a:xfrm>
                <a:off x="5851397" y="2758045"/>
                <a:ext cx="2442393" cy="562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f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y</m:t>
                          </m:r>
                        </m:sub>
                      </m:sSub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1, 2</m:t>
                          </m:r>
                        </m:e>
                      </m:d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=5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0B88E8-8F64-41B8-96CA-F0EC706D3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397" y="2758045"/>
                <a:ext cx="2442393" cy="56284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86BE981A-C8EA-4804-A212-9E14125F8BB2}"/>
              </a:ext>
            </a:extLst>
          </p:cNvPr>
          <p:cNvSpPr/>
          <p:nvPr/>
        </p:nvSpPr>
        <p:spPr>
          <a:xfrm>
            <a:off x="6271896" y="2815055"/>
            <a:ext cx="1855698" cy="47586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5F924BC5-8137-4912-997C-EA0002AD8A7B}"/>
              </a:ext>
            </a:extLst>
          </p:cNvPr>
          <p:cNvSpPr>
            <a:spLocks/>
          </p:cNvSpPr>
          <p:nvPr/>
        </p:nvSpPr>
        <p:spPr bwMode="auto">
          <a:xfrm>
            <a:off x="5362756" y="1813720"/>
            <a:ext cx="45719" cy="461782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4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5" grpId="0" animBg="1"/>
      <p:bldP spid="23" grpId="0"/>
      <p:bldP spid="23" grpId="1"/>
      <p:bldP spid="32" grpId="0"/>
      <p:bldP spid="44" grpId="0"/>
      <p:bldP spid="19" grpId="0"/>
      <p:bldP spid="20" grpId="0"/>
      <p:bldP spid="21" grpId="0"/>
      <p:bldP spid="22" grpId="0" animBg="1"/>
      <p:bldP spid="24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12199</TotalTime>
  <Words>5109</Words>
  <Application>Microsoft Office PowerPoint</Application>
  <PresentationFormat>Widescreen</PresentationFormat>
  <Paragraphs>1302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Roboto Condensed Light</vt:lpstr>
      <vt:lpstr>Calibri</vt:lpstr>
      <vt:lpstr>Wingdings 3</vt:lpstr>
      <vt:lpstr>Cambria Math</vt:lpstr>
      <vt:lpstr>Cambria</vt:lpstr>
      <vt:lpstr>Wingdings</vt:lpstr>
      <vt:lpstr>Roboto Condensed</vt:lpstr>
      <vt:lpstr>Arial</vt:lpstr>
      <vt:lpstr>Office Theme</vt:lpstr>
      <vt:lpstr>Unit-4  Partial Derivatives</vt:lpstr>
      <vt:lpstr>PowerPoint Presentation</vt:lpstr>
      <vt:lpstr>Partial Derivatives</vt:lpstr>
      <vt:lpstr>Example of First Order Partial Derivatives</vt:lpstr>
      <vt:lpstr>Example of First Order Partial Derivatives</vt:lpstr>
      <vt:lpstr>Example of First Order Partial Derivatives by Definition</vt:lpstr>
      <vt:lpstr>Example of First Order Partial Derivatives by Definition</vt:lpstr>
      <vt:lpstr>Example of First Order Partial Derivatives by Definition</vt:lpstr>
      <vt:lpstr>Example of First Order Partial Derivatives by Definition</vt:lpstr>
      <vt:lpstr>Example of Partial Derivatives</vt:lpstr>
      <vt:lpstr>Example of Partial Derivatives</vt:lpstr>
      <vt:lpstr>Example of Partial Derivatives</vt:lpstr>
      <vt:lpstr>Example of Partial Derivatives</vt:lpstr>
      <vt:lpstr>Higher Order Partial Derivative</vt:lpstr>
      <vt:lpstr>Example of Partial Derivatives</vt:lpstr>
      <vt:lpstr>Higher Order Partial Derivative</vt:lpstr>
      <vt:lpstr>Example of Partial Derivatives</vt:lpstr>
      <vt:lpstr>Example of Partial Derivatives</vt:lpstr>
      <vt:lpstr>Example of Partial Derivatives</vt:lpstr>
      <vt:lpstr>Example of Partial Derivatives</vt:lpstr>
      <vt:lpstr>Example of Partial Derivatives</vt:lpstr>
      <vt:lpstr>Example of Partial Derivatives</vt:lpstr>
      <vt:lpstr>Example of Partial Derivatives</vt:lpstr>
      <vt:lpstr>Example of Partial Derivatives</vt:lpstr>
      <vt:lpstr>Example of Partial Derivatives</vt:lpstr>
      <vt:lpstr>PowerPoint Presentation</vt:lpstr>
      <vt:lpstr>Chain Rule</vt:lpstr>
      <vt:lpstr>Chain Rule</vt:lpstr>
      <vt:lpstr>Chain Rule</vt:lpstr>
      <vt:lpstr>Chain Rule</vt:lpstr>
      <vt:lpstr>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Example of Chain Rule</vt:lpstr>
      <vt:lpstr>Total Differentiation</vt:lpstr>
      <vt:lpstr>Example of Total Differentiation</vt:lpstr>
      <vt:lpstr>Example of Total Differentiation</vt:lpstr>
      <vt:lpstr>PowerPoint Presentation</vt:lpstr>
      <vt:lpstr>Important Notations</vt:lpstr>
      <vt:lpstr>Implicit Function</vt:lpstr>
      <vt:lpstr>Example of an Implicit Function</vt:lpstr>
      <vt:lpstr>Implicit Function</vt:lpstr>
      <vt:lpstr>Example of an Implicit Function</vt:lpstr>
      <vt:lpstr>Example of an Implicit Function</vt:lpstr>
      <vt:lpstr>Example of an Implicit Function</vt:lpstr>
      <vt:lpstr>Example of an Implicit Function</vt:lpstr>
      <vt:lpstr>Partial Differentiation of an Implicit Function</vt:lpstr>
      <vt:lpstr>Example of an Implicit Function</vt:lpstr>
      <vt:lpstr>PowerPoint Presentation</vt:lpstr>
      <vt:lpstr>Tangent plane &amp; normal line to the given surface at given point</vt:lpstr>
      <vt:lpstr>Tangent plane &amp; normal line to the given surface at given point</vt:lpstr>
      <vt:lpstr>Example of Tangent Plane and Normal Line</vt:lpstr>
      <vt:lpstr>Example of Tangent Plane and Normal Line</vt:lpstr>
      <vt:lpstr>Example of Tangent Plane and Normal Line</vt:lpstr>
      <vt:lpstr>Example of Tangent Plane and Normal Line</vt:lpstr>
      <vt:lpstr>Example of Tangent Plane and Normal Line</vt:lpstr>
      <vt:lpstr>Example of Tangent Plane and Normal Line</vt:lpstr>
      <vt:lpstr>Example of Tangent Plane and Normal Line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Darshan Pipaliya</cp:lastModifiedBy>
  <cp:revision>1273</cp:revision>
  <dcterms:created xsi:type="dcterms:W3CDTF">2020-05-01T05:09:15Z</dcterms:created>
  <dcterms:modified xsi:type="dcterms:W3CDTF">2020-12-29T06:43:15Z</dcterms:modified>
</cp:coreProperties>
</file>